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2" r:id="rId5"/>
    <p:sldId id="280" r:id="rId6"/>
    <p:sldId id="281" r:id="rId7"/>
    <p:sldId id="283" r:id="rId8"/>
    <p:sldId id="284" r:id="rId9"/>
    <p:sldId id="285" r:id="rId10"/>
    <p:sldId id="288" r:id="rId11"/>
    <p:sldId id="289" r:id="rId12"/>
    <p:sldId id="290" r:id="rId13"/>
    <p:sldId id="291" r:id="rId14"/>
    <p:sldId id="287" r:id="rId15"/>
    <p:sldId id="292" r:id="rId16"/>
    <p:sldId id="294" r:id="rId17"/>
    <p:sldId id="293" r:id="rId18"/>
    <p:sldId id="295" r:id="rId19"/>
    <p:sldId id="296" r:id="rId20"/>
    <p:sldId id="297" r:id="rId21"/>
    <p:sldId id="298" r:id="rId22"/>
    <p:sldId id="299" r:id="rId23"/>
    <p:sldId id="300" r:id="rId24"/>
    <p:sldId id="301" r:id="rId25"/>
    <p:sldId id="302" r:id="rId26"/>
    <p:sldId id="303" r:id="rId27"/>
    <p:sldId id="304" r:id="rId28"/>
    <p:sldId id="305" r:id="rId29"/>
    <p:sldId id="307" r:id="rId30"/>
    <p:sldId id="308" r:id="rId31"/>
    <p:sldId id="309" r:id="rId32"/>
    <p:sldId id="312" r:id="rId33"/>
    <p:sldId id="313" r:id="rId34"/>
    <p:sldId id="314" r:id="rId35"/>
    <p:sldId id="320" r:id="rId36"/>
    <p:sldId id="321" r:id="rId37"/>
    <p:sldId id="316" r:id="rId38"/>
    <p:sldId id="323" r:id="rId39"/>
    <p:sldId id="317" r:id="rId40"/>
    <p:sldId id="324" r:id="rId41"/>
    <p:sldId id="319" r:id="rId42"/>
    <p:sldId id="310" r:id="rId43"/>
    <p:sldId id="311" r:id="rId44"/>
    <p:sldId id="318" r:id="rId45"/>
    <p:sldId id="315" r:id="rId46"/>
    <p:sldId id="326" r:id="rId47"/>
    <p:sldId id="327" r:id="rId48"/>
    <p:sldId id="278" r:id="rId49"/>
    <p:sldId id="32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4660"/>
  </p:normalViewPr>
  <p:slideViewPr>
    <p:cSldViewPr snapToGrid="0">
      <p:cViewPr varScale="1">
        <p:scale>
          <a:sx n="50" d="100"/>
          <a:sy n="50" d="100"/>
        </p:scale>
        <p:origin x="7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B231C-959A-4EDB-9924-EB02B9B558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6B2BB2-08AD-48D3-988C-870E944E5699}">
      <dgm:prSet/>
      <dgm:spPr/>
      <dgm:t>
        <a:bodyPr/>
        <a:lstStyle/>
        <a:p>
          <a:r>
            <a:rPr lang="sr-Latn-RS" dirty="0"/>
            <a:t>2021-2022 </a:t>
          </a:r>
          <a:r>
            <a:rPr lang="sr-Latn-RS" dirty="0" err="1"/>
            <a:t>Work</a:t>
          </a:r>
          <a:r>
            <a:rPr lang="sr-Latn-RS" dirty="0"/>
            <a:t> </a:t>
          </a:r>
          <a:r>
            <a:rPr lang="sr-Latn-RS" dirty="0" err="1"/>
            <a:t>programm</a:t>
          </a:r>
          <a:r>
            <a:rPr lang="en-GB" dirty="0"/>
            <a:t>e – </a:t>
          </a:r>
          <a:r>
            <a:rPr lang="sr-Latn-RS" dirty="0"/>
            <a:t>Završen</a:t>
          </a:r>
          <a:endParaRPr lang="en-US" dirty="0"/>
        </a:p>
      </dgm:t>
    </dgm:pt>
    <dgm:pt modelId="{531C10AF-BD88-41FC-8790-07CEADCD0E70}" type="parTrans" cxnId="{FDB25E3F-8482-4208-8B05-90489D973FE2}">
      <dgm:prSet/>
      <dgm:spPr/>
      <dgm:t>
        <a:bodyPr/>
        <a:lstStyle/>
        <a:p>
          <a:endParaRPr lang="en-US"/>
        </a:p>
      </dgm:t>
    </dgm:pt>
    <dgm:pt modelId="{B2028C9A-8B43-4707-BAAB-60293AC01DA3}" type="sibTrans" cxnId="{FDB25E3F-8482-4208-8B05-90489D973FE2}">
      <dgm:prSet/>
      <dgm:spPr/>
      <dgm:t>
        <a:bodyPr/>
        <a:lstStyle/>
        <a:p>
          <a:endParaRPr lang="en-US"/>
        </a:p>
      </dgm:t>
    </dgm:pt>
    <dgm:pt modelId="{47BFD5BD-3F10-4F87-9F99-A68275EBA63E}">
      <dgm:prSet/>
      <dgm:spPr/>
      <dgm:t>
        <a:bodyPr/>
        <a:lstStyle/>
        <a:p>
          <a:r>
            <a:rPr lang="en-GB" b="1" dirty="0"/>
            <a:t>2023-2024 Work programme – </a:t>
          </a:r>
          <a:r>
            <a:rPr lang="sr-Latn-RS" b="1" dirty="0"/>
            <a:t>Aktivan</a:t>
          </a:r>
          <a:endParaRPr lang="en-US" dirty="0"/>
        </a:p>
      </dgm:t>
    </dgm:pt>
    <dgm:pt modelId="{311449DC-17C0-4DF6-B466-52A8348E6551}" type="parTrans" cxnId="{029D8DAA-147F-42F3-B0AA-37A8281108B5}">
      <dgm:prSet/>
      <dgm:spPr/>
      <dgm:t>
        <a:bodyPr/>
        <a:lstStyle/>
        <a:p>
          <a:endParaRPr lang="en-US"/>
        </a:p>
      </dgm:t>
    </dgm:pt>
    <dgm:pt modelId="{D81FB0CB-2541-4D12-A4F0-7CCF8F646A99}" type="sibTrans" cxnId="{029D8DAA-147F-42F3-B0AA-37A8281108B5}">
      <dgm:prSet/>
      <dgm:spPr/>
      <dgm:t>
        <a:bodyPr/>
        <a:lstStyle/>
        <a:p>
          <a:endParaRPr lang="en-US"/>
        </a:p>
      </dgm:t>
    </dgm:pt>
    <dgm:pt modelId="{D16820A6-74B1-40CB-8BD4-4FB03D1556C9}">
      <dgm:prSet/>
      <dgm:spPr/>
      <dgm:t>
        <a:bodyPr/>
        <a:lstStyle/>
        <a:p>
          <a:r>
            <a:rPr lang="en-GB" dirty="0"/>
            <a:t>2024-2027 Work programme / </a:t>
          </a:r>
          <a:r>
            <a:rPr lang="sr-Latn-RS" dirty="0"/>
            <a:t>Tek treba da bude definisan</a:t>
          </a:r>
          <a:endParaRPr lang="en-US" dirty="0"/>
        </a:p>
      </dgm:t>
    </dgm:pt>
    <dgm:pt modelId="{FCBF7271-0143-40E9-83D0-E0EE909BCBAE}" type="parTrans" cxnId="{F7A35DC3-B8A0-40F6-A6E6-A82173DC9BBD}">
      <dgm:prSet/>
      <dgm:spPr/>
      <dgm:t>
        <a:bodyPr/>
        <a:lstStyle/>
        <a:p>
          <a:endParaRPr lang="en-US"/>
        </a:p>
      </dgm:t>
    </dgm:pt>
    <dgm:pt modelId="{2243C990-3A95-42B1-AA92-7BCDCB8F520E}" type="sibTrans" cxnId="{F7A35DC3-B8A0-40F6-A6E6-A82173DC9BBD}">
      <dgm:prSet/>
      <dgm:spPr/>
      <dgm:t>
        <a:bodyPr/>
        <a:lstStyle/>
        <a:p>
          <a:endParaRPr lang="en-US"/>
        </a:p>
      </dgm:t>
    </dgm:pt>
    <dgm:pt modelId="{4D972E94-4207-4565-934E-7ABFAC7461EF}" type="pres">
      <dgm:prSet presAssocID="{C32B231C-959A-4EDB-9924-EB02B9B558BF}" presName="root" presStyleCnt="0">
        <dgm:presLayoutVars>
          <dgm:dir/>
          <dgm:resizeHandles val="exact"/>
        </dgm:presLayoutVars>
      </dgm:prSet>
      <dgm:spPr/>
    </dgm:pt>
    <dgm:pt modelId="{2DBAF06D-1285-4441-B58F-F37799AC1C45}" type="pres">
      <dgm:prSet presAssocID="{C76B2BB2-08AD-48D3-988C-870E944E5699}" presName="compNode" presStyleCnt="0"/>
      <dgm:spPr/>
    </dgm:pt>
    <dgm:pt modelId="{8ACC8167-8447-4EFB-96E2-9F2BA09ECD42}" type="pres">
      <dgm:prSet presAssocID="{C76B2BB2-08AD-48D3-988C-870E944E5699}" presName="bgRect" presStyleLbl="bgShp" presStyleIdx="0" presStyleCnt="3"/>
      <dgm:spPr>
        <a:solidFill>
          <a:schemeClr val="accent2">
            <a:lumMod val="40000"/>
            <a:lumOff val="60000"/>
          </a:schemeClr>
        </a:solidFill>
      </dgm:spPr>
    </dgm:pt>
    <dgm:pt modelId="{5929DC3F-CF06-4A49-9CAA-1236E63F4A37}" type="pres">
      <dgm:prSet presAssocID="{C76B2BB2-08AD-48D3-988C-870E944E56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B83774B-ADB3-4925-9E78-B9D0D649114F}" type="pres">
      <dgm:prSet presAssocID="{C76B2BB2-08AD-48D3-988C-870E944E5699}" presName="spaceRect" presStyleCnt="0"/>
      <dgm:spPr/>
    </dgm:pt>
    <dgm:pt modelId="{6D5F5692-EF54-408B-A63B-4D511E609CDE}" type="pres">
      <dgm:prSet presAssocID="{C76B2BB2-08AD-48D3-988C-870E944E5699}" presName="parTx" presStyleLbl="revTx" presStyleIdx="0" presStyleCnt="3">
        <dgm:presLayoutVars>
          <dgm:chMax val="0"/>
          <dgm:chPref val="0"/>
        </dgm:presLayoutVars>
      </dgm:prSet>
      <dgm:spPr/>
    </dgm:pt>
    <dgm:pt modelId="{6BDA3C56-6EB8-43CB-945F-B88CAF97E975}" type="pres">
      <dgm:prSet presAssocID="{B2028C9A-8B43-4707-BAAB-60293AC01DA3}" presName="sibTrans" presStyleCnt="0"/>
      <dgm:spPr/>
    </dgm:pt>
    <dgm:pt modelId="{AF07857D-508F-48BE-9730-71EBF271B0BE}" type="pres">
      <dgm:prSet presAssocID="{47BFD5BD-3F10-4F87-9F99-A68275EBA63E}" presName="compNode" presStyleCnt="0"/>
      <dgm:spPr/>
    </dgm:pt>
    <dgm:pt modelId="{24C4D77E-CD39-41E6-8756-D06A32BCCF75}" type="pres">
      <dgm:prSet presAssocID="{47BFD5BD-3F10-4F87-9F99-A68275EBA63E}" presName="bgRect" presStyleLbl="bgShp" presStyleIdx="1" presStyleCnt="3"/>
      <dgm:spPr>
        <a:solidFill>
          <a:schemeClr val="accent6">
            <a:lumMod val="40000"/>
            <a:lumOff val="60000"/>
          </a:schemeClr>
        </a:solidFill>
      </dgm:spPr>
    </dgm:pt>
    <dgm:pt modelId="{7B4ED9BD-F260-46BC-95D3-9DCFA5701433}" type="pres">
      <dgm:prSet presAssocID="{47BFD5BD-3F10-4F87-9F99-A68275EBA6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awl"/>
        </a:ext>
      </dgm:extLst>
    </dgm:pt>
    <dgm:pt modelId="{56175113-C352-40ED-BF68-62D739565430}" type="pres">
      <dgm:prSet presAssocID="{47BFD5BD-3F10-4F87-9F99-A68275EBA63E}" presName="spaceRect" presStyleCnt="0"/>
      <dgm:spPr/>
    </dgm:pt>
    <dgm:pt modelId="{ADC3BF4E-531F-4BDE-9872-8000E2BBF494}" type="pres">
      <dgm:prSet presAssocID="{47BFD5BD-3F10-4F87-9F99-A68275EBA63E}" presName="parTx" presStyleLbl="revTx" presStyleIdx="1" presStyleCnt="3">
        <dgm:presLayoutVars>
          <dgm:chMax val="0"/>
          <dgm:chPref val="0"/>
        </dgm:presLayoutVars>
      </dgm:prSet>
      <dgm:spPr/>
    </dgm:pt>
    <dgm:pt modelId="{82A79012-68F4-4E26-92EF-0EB12466EE52}" type="pres">
      <dgm:prSet presAssocID="{D81FB0CB-2541-4D12-A4F0-7CCF8F646A99}" presName="sibTrans" presStyleCnt="0"/>
      <dgm:spPr/>
    </dgm:pt>
    <dgm:pt modelId="{9179E278-7727-44C1-9AA2-6E0297E59D84}" type="pres">
      <dgm:prSet presAssocID="{D16820A6-74B1-40CB-8BD4-4FB03D1556C9}" presName="compNode" presStyleCnt="0"/>
      <dgm:spPr/>
    </dgm:pt>
    <dgm:pt modelId="{FEF18F57-B3BE-4F7F-B478-139064C71D3D}" type="pres">
      <dgm:prSet presAssocID="{D16820A6-74B1-40CB-8BD4-4FB03D1556C9}" presName="bgRect" presStyleLbl="bgShp" presStyleIdx="2" presStyleCnt="3"/>
      <dgm:spPr/>
    </dgm:pt>
    <dgm:pt modelId="{5F5A2EC9-4C85-4840-9487-074782FD6391}" type="pres">
      <dgm:prSet presAssocID="{D16820A6-74B1-40CB-8BD4-4FB03D1556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0910D7D9-0C73-4B2E-80AE-CD961610CD99}" type="pres">
      <dgm:prSet presAssocID="{D16820A6-74B1-40CB-8BD4-4FB03D1556C9}" presName="spaceRect" presStyleCnt="0"/>
      <dgm:spPr/>
    </dgm:pt>
    <dgm:pt modelId="{13D94065-B6CF-4363-9578-059A4F404468}" type="pres">
      <dgm:prSet presAssocID="{D16820A6-74B1-40CB-8BD4-4FB03D1556C9}" presName="parTx" presStyleLbl="revTx" presStyleIdx="2" presStyleCnt="3">
        <dgm:presLayoutVars>
          <dgm:chMax val="0"/>
          <dgm:chPref val="0"/>
        </dgm:presLayoutVars>
      </dgm:prSet>
      <dgm:spPr/>
    </dgm:pt>
  </dgm:ptLst>
  <dgm:cxnLst>
    <dgm:cxn modelId="{7031161E-6B11-4216-8388-28EE6BD37A4C}" type="presOf" srcId="{D16820A6-74B1-40CB-8BD4-4FB03D1556C9}" destId="{13D94065-B6CF-4363-9578-059A4F404468}" srcOrd="0" destOrd="0" presId="urn:microsoft.com/office/officeart/2018/2/layout/IconVerticalSolidList"/>
    <dgm:cxn modelId="{43CEDB26-DD6A-4BEC-92C1-485D6088FD3F}" type="presOf" srcId="{47BFD5BD-3F10-4F87-9F99-A68275EBA63E}" destId="{ADC3BF4E-531F-4BDE-9872-8000E2BBF494}" srcOrd="0" destOrd="0" presId="urn:microsoft.com/office/officeart/2018/2/layout/IconVerticalSolidList"/>
    <dgm:cxn modelId="{FDB25E3F-8482-4208-8B05-90489D973FE2}" srcId="{C32B231C-959A-4EDB-9924-EB02B9B558BF}" destId="{C76B2BB2-08AD-48D3-988C-870E944E5699}" srcOrd="0" destOrd="0" parTransId="{531C10AF-BD88-41FC-8790-07CEADCD0E70}" sibTransId="{B2028C9A-8B43-4707-BAAB-60293AC01DA3}"/>
    <dgm:cxn modelId="{C75D53A0-3245-4ABB-A84D-37A6140A42D6}" type="presOf" srcId="{C32B231C-959A-4EDB-9924-EB02B9B558BF}" destId="{4D972E94-4207-4565-934E-7ABFAC7461EF}" srcOrd="0" destOrd="0" presId="urn:microsoft.com/office/officeart/2018/2/layout/IconVerticalSolidList"/>
    <dgm:cxn modelId="{029D8DAA-147F-42F3-B0AA-37A8281108B5}" srcId="{C32B231C-959A-4EDB-9924-EB02B9B558BF}" destId="{47BFD5BD-3F10-4F87-9F99-A68275EBA63E}" srcOrd="1" destOrd="0" parTransId="{311449DC-17C0-4DF6-B466-52A8348E6551}" sibTransId="{D81FB0CB-2541-4D12-A4F0-7CCF8F646A99}"/>
    <dgm:cxn modelId="{F7A35DC3-B8A0-40F6-A6E6-A82173DC9BBD}" srcId="{C32B231C-959A-4EDB-9924-EB02B9B558BF}" destId="{D16820A6-74B1-40CB-8BD4-4FB03D1556C9}" srcOrd="2" destOrd="0" parTransId="{FCBF7271-0143-40E9-83D0-E0EE909BCBAE}" sibTransId="{2243C990-3A95-42B1-AA92-7BCDCB8F520E}"/>
    <dgm:cxn modelId="{EE4F53C3-D66F-4211-9EA4-9919E6C0F919}" type="presOf" srcId="{C76B2BB2-08AD-48D3-988C-870E944E5699}" destId="{6D5F5692-EF54-408B-A63B-4D511E609CDE}" srcOrd="0" destOrd="0" presId="urn:microsoft.com/office/officeart/2018/2/layout/IconVerticalSolidList"/>
    <dgm:cxn modelId="{983ACAA2-021A-4005-970D-EE18984968F3}" type="presParOf" srcId="{4D972E94-4207-4565-934E-7ABFAC7461EF}" destId="{2DBAF06D-1285-4441-B58F-F37799AC1C45}" srcOrd="0" destOrd="0" presId="urn:microsoft.com/office/officeart/2018/2/layout/IconVerticalSolidList"/>
    <dgm:cxn modelId="{D14B4CC3-07CD-433C-9BCC-CBB9A8A5A39F}" type="presParOf" srcId="{2DBAF06D-1285-4441-B58F-F37799AC1C45}" destId="{8ACC8167-8447-4EFB-96E2-9F2BA09ECD42}" srcOrd="0" destOrd="0" presId="urn:microsoft.com/office/officeart/2018/2/layout/IconVerticalSolidList"/>
    <dgm:cxn modelId="{C9A69C3D-FA15-44DA-8452-72C62F72CF19}" type="presParOf" srcId="{2DBAF06D-1285-4441-B58F-F37799AC1C45}" destId="{5929DC3F-CF06-4A49-9CAA-1236E63F4A37}" srcOrd="1" destOrd="0" presId="urn:microsoft.com/office/officeart/2018/2/layout/IconVerticalSolidList"/>
    <dgm:cxn modelId="{1EA57519-65FE-464E-A869-3A19E6B417CB}" type="presParOf" srcId="{2DBAF06D-1285-4441-B58F-F37799AC1C45}" destId="{CB83774B-ADB3-4925-9E78-B9D0D649114F}" srcOrd="2" destOrd="0" presId="urn:microsoft.com/office/officeart/2018/2/layout/IconVerticalSolidList"/>
    <dgm:cxn modelId="{47200A61-DF6E-43F0-9CD8-B96215026B8B}" type="presParOf" srcId="{2DBAF06D-1285-4441-B58F-F37799AC1C45}" destId="{6D5F5692-EF54-408B-A63B-4D511E609CDE}" srcOrd="3" destOrd="0" presId="urn:microsoft.com/office/officeart/2018/2/layout/IconVerticalSolidList"/>
    <dgm:cxn modelId="{69E1C6B8-A780-47E5-A7E2-2F6AFA3DB972}" type="presParOf" srcId="{4D972E94-4207-4565-934E-7ABFAC7461EF}" destId="{6BDA3C56-6EB8-43CB-945F-B88CAF97E975}" srcOrd="1" destOrd="0" presId="urn:microsoft.com/office/officeart/2018/2/layout/IconVerticalSolidList"/>
    <dgm:cxn modelId="{A3916452-3477-4BCD-BBA7-C28BB5B5AFFD}" type="presParOf" srcId="{4D972E94-4207-4565-934E-7ABFAC7461EF}" destId="{AF07857D-508F-48BE-9730-71EBF271B0BE}" srcOrd="2" destOrd="0" presId="urn:microsoft.com/office/officeart/2018/2/layout/IconVerticalSolidList"/>
    <dgm:cxn modelId="{4894B1AE-4758-4E7F-A6E8-264001D66199}" type="presParOf" srcId="{AF07857D-508F-48BE-9730-71EBF271B0BE}" destId="{24C4D77E-CD39-41E6-8756-D06A32BCCF75}" srcOrd="0" destOrd="0" presId="urn:microsoft.com/office/officeart/2018/2/layout/IconVerticalSolidList"/>
    <dgm:cxn modelId="{B190DD61-0C0D-46F5-A45B-611B9F945C89}" type="presParOf" srcId="{AF07857D-508F-48BE-9730-71EBF271B0BE}" destId="{7B4ED9BD-F260-46BC-95D3-9DCFA5701433}" srcOrd="1" destOrd="0" presId="urn:microsoft.com/office/officeart/2018/2/layout/IconVerticalSolidList"/>
    <dgm:cxn modelId="{A7D0A4D8-B6E6-4EBF-A11D-7C40CEBBE67A}" type="presParOf" srcId="{AF07857D-508F-48BE-9730-71EBF271B0BE}" destId="{56175113-C352-40ED-BF68-62D739565430}" srcOrd="2" destOrd="0" presId="urn:microsoft.com/office/officeart/2018/2/layout/IconVerticalSolidList"/>
    <dgm:cxn modelId="{60E362AD-B0E7-4029-8D22-1D69B27FDB2B}" type="presParOf" srcId="{AF07857D-508F-48BE-9730-71EBF271B0BE}" destId="{ADC3BF4E-531F-4BDE-9872-8000E2BBF494}" srcOrd="3" destOrd="0" presId="urn:microsoft.com/office/officeart/2018/2/layout/IconVerticalSolidList"/>
    <dgm:cxn modelId="{73D2E196-BC55-4387-8A70-566AC2695D41}" type="presParOf" srcId="{4D972E94-4207-4565-934E-7ABFAC7461EF}" destId="{82A79012-68F4-4E26-92EF-0EB12466EE52}" srcOrd="3" destOrd="0" presId="urn:microsoft.com/office/officeart/2018/2/layout/IconVerticalSolidList"/>
    <dgm:cxn modelId="{59C293FC-3496-4C4E-8AA7-9161BC2C9134}" type="presParOf" srcId="{4D972E94-4207-4565-934E-7ABFAC7461EF}" destId="{9179E278-7727-44C1-9AA2-6E0297E59D84}" srcOrd="4" destOrd="0" presId="urn:microsoft.com/office/officeart/2018/2/layout/IconVerticalSolidList"/>
    <dgm:cxn modelId="{19BDB70C-F1EF-43D2-9635-47B3B03B0883}" type="presParOf" srcId="{9179E278-7727-44C1-9AA2-6E0297E59D84}" destId="{FEF18F57-B3BE-4F7F-B478-139064C71D3D}" srcOrd="0" destOrd="0" presId="urn:microsoft.com/office/officeart/2018/2/layout/IconVerticalSolidList"/>
    <dgm:cxn modelId="{F553312D-80FB-42F4-94F9-543058E9561A}" type="presParOf" srcId="{9179E278-7727-44C1-9AA2-6E0297E59D84}" destId="{5F5A2EC9-4C85-4840-9487-074782FD6391}" srcOrd="1" destOrd="0" presId="urn:microsoft.com/office/officeart/2018/2/layout/IconVerticalSolidList"/>
    <dgm:cxn modelId="{3ACC8457-E112-42F1-A278-0F4A1BED0B0A}" type="presParOf" srcId="{9179E278-7727-44C1-9AA2-6E0297E59D84}" destId="{0910D7D9-0C73-4B2E-80AE-CD961610CD99}" srcOrd="2" destOrd="0" presId="urn:microsoft.com/office/officeart/2018/2/layout/IconVerticalSolidList"/>
    <dgm:cxn modelId="{C4DD1DFB-0782-4227-9DD2-21AA152F4F88}" type="presParOf" srcId="{9179E278-7727-44C1-9AA2-6E0297E59D84}" destId="{13D94065-B6CF-4363-9578-059A4F404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8167-8447-4EFB-96E2-9F2BA09ECD42}">
      <dsp:nvSpPr>
        <dsp:cNvPr id="0" name=""/>
        <dsp:cNvSpPr/>
      </dsp:nvSpPr>
      <dsp:spPr>
        <a:xfrm>
          <a:off x="0" y="717"/>
          <a:ext cx="6301601" cy="167924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5929DC3F-CF06-4A49-9CAA-1236E63F4A37}">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5F5692-EF54-408B-A63B-4D511E609CDE}">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sr-Latn-RS" sz="2500" kern="1200" dirty="0"/>
            <a:t>2021-2022 </a:t>
          </a:r>
          <a:r>
            <a:rPr lang="sr-Latn-RS" sz="2500" kern="1200" dirty="0" err="1"/>
            <a:t>Work</a:t>
          </a:r>
          <a:r>
            <a:rPr lang="sr-Latn-RS" sz="2500" kern="1200" dirty="0"/>
            <a:t> </a:t>
          </a:r>
          <a:r>
            <a:rPr lang="sr-Latn-RS" sz="2500" kern="1200" dirty="0" err="1"/>
            <a:t>programm</a:t>
          </a:r>
          <a:r>
            <a:rPr lang="en-GB" sz="2500" kern="1200" dirty="0"/>
            <a:t>e – </a:t>
          </a:r>
          <a:r>
            <a:rPr lang="sr-Latn-RS" sz="2500" kern="1200" dirty="0"/>
            <a:t>Završen</a:t>
          </a:r>
          <a:endParaRPr lang="en-US" sz="2500" kern="1200" dirty="0"/>
        </a:p>
      </dsp:txBody>
      <dsp:txXfrm>
        <a:off x="1939533" y="717"/>
        <a:ext cx="4362067" cy="1679249"/>
      </dsp:txXfrm>
    </dsp:sp>
    <dsp:sp modelId="{24C4D77E-CD39-41E6-8756-D06A32BCCF75}">
      <dsp:nvSpPr>
        <dsp:cNvPr id="0" name=""/>
        <dsp:cNvSpPr/>
      </dsp:nvSpPr>
      <dsp:spPr>
        <a:xfrm>
          <a:off x="0" y="2099779"/>
          <a:ext cx="6301601" cy="167924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7B4ED9BD-F260-46BC-95D3-9DCFA5701433}">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3BF4E-531F-4BDE-9872-8000E2BBF494}">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GB" sz="2500" b="1" kern="1200" dirty="0"/>
            <a:t>2023-2024 Work programme – </a:t>
          </a:r>
          <a:r>
            <a:rPr lang="sr-Latn-RS" sz="2500" b="1" kern="1200" dirty="0"/>
            <a:t>Aktivan</a:t>
          </a:r>
          <a:endParaRPr lang="en-US" sz="2500" kern="1200" dirty="0"/>
        </a:p>
      </dsp:txBody>
      <dsp:txXfrm>
        <a:off x="1939533" y="2099779"/>
        <a:ext cx="4362067" cy="1679249"/>
      </dsp:txXfrm>
    </dsp:sp>
    <dsp:sp modelId="{FEF18F57-B3BE-4F7F-B478-139064C71D3D}">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A2EC9-4C85-4840-9487-074782FD6391}">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94065-B6CF-4363-9578-059A4F404468}">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GB" sz="2500" kern="1200" dirty="0"/>
            <a:t>2024-2027 Work programme / </a:t>
          </a:r>
          <a:r>
            <a:rPr lang="sr-Latn-RS" sz="2500" kern="1200" dirty="0"/>
            <a:t>Tek treba da bude definisan</a:t>
          </a:r>
          <a:endParaRPr lang="en-US" sz="2500" kern="1200" dirty="0"/>
        </a:p>
      </dsp:txBody>
      <dsp:txXfrm>
        <a:off x="1939533" y="4198841"/>
        <a:ext cx="4362067" cy="16792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6992-0B00-8540-9C64-6A354D2C6D1D}"/>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314CCBE-9E88-D2D6-FF10-409DC643DCF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322B0C0-D0CC-DE37-1164-8472F73FAA01}"/>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361FAFF1-373F-2469-DB90-A7E7C9DAF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271F2-D3ED-9704-C8C0-7F960CAED3A5}"/>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9279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06EC-4EAF-08E3-9121-2AB71F75E7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D952C5-2978-9B36-8554-809214C72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F8B06-51FD-73CC-D355-C369ECD8BDAC}"/>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59C03751-93FA-1749-042C-A0D3E1BF3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15C8D7-B1D5-2DC1-1DD8-0E55AD1CFED2}"/>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43599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E1077-6C62-A9B8-A9F4-B27C51E36A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BA5078-6BB6-E55C-B991-5A860D879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4FF7C-3850-85E2-494C-515DD3D080DC}"/>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C06FBDA3-51EB-D8F4-CFF6-E7D58ED55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530AC-BAA3-C6C7-C151-8D05055E43F2}"/>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16507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4B7E-48C1-4499-1F86-5D32E4513C3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436D770-8D1C-85FB-6B4C-FB9B17BFC19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2D06289-40CB-D2C5-EF1C-3B3AA46A4856}"/>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5F402BD2-3752-6C0C-DA42-019B6F253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52F325-7534-3B77-A646-AA98138A6F9F}"/>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27159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BFE2-D5B8-FEA5-B2AF-A7D914193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D0758A-353F-D962-685D-9E9C50878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16B8D-95A6-DB20-9295-5CF69CC994E6}"/>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E5554615-4AEF-386A-8508-4C351AE40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CD1235-7D72-B85A-E68E-BB07C24C7F54}"/>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4398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121A-AEEE-3EE9-22C1-94BC93B230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D5B8B6-491E-1EA3-A5AE-793116876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20A8AF-FC8A-28F7-CD80-2EBE01593A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84359F-EABC-6698-69DC-6ECBCB4FDA60}"/>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6" name="Footer Placeholder 5">
            <a:extLst>
              <a:ext uri="{FF2B5EF4-FFF2-40B4-BE49-F238E27FC236}">
                <a16:creationId xmlns:a16="http://schemas.microsoft.com/office/drawing/2014/main" id="{8BC48665-E737-337A-2882-368728A0BD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22AB3E-88C3-D6CF-75DC-10890EC524CD}"/>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42749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9599-EEB4-49AD-77D0-32E272D6DD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C093F-C058-D6C2-3A48-CD97AF74D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5EE262-BC18-05E0-3917-07BADCB9E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432EBC-9D98-F76F-2612-DDD8DD026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0C153-BE48-C51A-D864-41AB0BD746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2B7634-DDDB-2868-E898-9AFAC269A609}"/>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8" name="Footer Placeholder 7">
            <a:extLst>
              <a:ext uri="{FF2B5EF4-FFF2-40B4-BE49-F238E27FC236}">
                <a16:creationId xmlns:a16="http://schemas.microsoft.com/office/drawing/2014/main" id="{A5F1AE87-E3FE-39A1-C3FE-E4B7B1DEBD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635718-1EA2-5B5F-EBC3-716188D0CB05}"/>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3932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4615-BB7E-3565-4FD8-F51377A332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0C1D4B-349A-CADC-9071-8DC7CF44A009}"/>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4" name="Footer Placeholder 3">
            <a:extLst>
              <a:ext uri="{FF2B5EF4-FFF2-40B4-BE49-F238E27FC236}">
                <a16:creationId xmlns:a16="http://schemas.microsoft.com/office/drawing/2014/main" id="{A3B63422-45C2-25A1-FFC7-55C9A239E6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A10004-37EA-E4CF-0591-899D59346E09}"/>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273562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54C0B-D034-3EBD-A7CB-546126AAADB0}"/>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3" name="Footer Placeholder 2">
            <a:extLst>
              <a:ext uri="{FF2B5EF4-FFF2-40B4-BE49-F238E27FC236}">
                <a16:creationId xmlns:a16="http://schemas.microsoft.com/office/drawing/2014/main" id="{7B8945E9-A59D-70B3-BBE0-D7D7858BFB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838C99-2A42-5FEF-0B8A-DC0D6E249644}"/>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389751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253D-53F6-4D05-C788-C9FD61CAC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A5AA70-367A-A726-771C-1A86A4488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75730B-87C2-6FF9-3218-4DA4B41EE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08231-6BA1-7FA2-E1C6-E17F953341E3}"/>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6" name="Footer Placeholder 5">
            <a:extLst>
              <a:ext uri="{FF2B5EF4-FFF2-40B4-BE49-F238E27FC236}">
                <a16:creationId xmlns:a16="http://schemas.microsoft.com/office/drawing/2014/main" id="{001BA93D-9957-007B-22D3-17A430307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2AB349-ED5F-F1DA-339C-9693AA3BDAF4}"/>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61322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7774-8550-E784-3FE4-23CEE212C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9BB874-4EE1-AB5A-FA9E-7AC7B480F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178A67-3B42-E579-EA18-484058353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AEA41-195B-853F-9D9C-154E23CE98B0}"/>
              </a:ext>
            </a:extLst>
          </p:cNvPr>
          <p:cNvSpPr>
            <a:spLocks noGrp="1"/>
          </p:cNvSpPr>
          <p:nvPr>
            <p:ph type="dt" sz="half" idx="10"/>
          </p:nvPr>
        </p:nvSpPr>
        <p:spPr/>
        <p:txBody>
          <a:bodyPr/>
          <a:lstStyle/>
          <a:p>
            <a:fld id="{027DBBD5-B33B-479A-A786-66866FAA4DF4}" type="datetimeFigureOut">
              <a:rPr lang="en-GB" smtClean="0"/>
              <a:t>12/10/2023</a:t>
            </a:fld>
            <a:endParaRPr lang="en-GB"/>
          </a:p>
        </p:txBody>
      </p:sp>
      <p:sp>
        <p:nvSpPr>
          <p:cNvPr id="6" name="Footer Placeholder 5">
            <a:extLst>
              <a:ext uri="{FF2B5EF4-FFF2-40B4-BE49-F238E27FC236}">
                <a16:creationId xmlns:a16="http://schemas.microsoft.com/office/drawing/2014/main" id="{DF23667E-97F0-2693-93D8-938FEEF882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F1309-F64D-285E-BB3B-2B99BAEFE8E9}"/>
              </a:ext>
            </a:extLst>
          </p:cNvPr>
          <p:cNvSpPr>
            <a:spLocks noGrp="1"/>
          </p:cNvSpPr>
          <p:nvPr>
            <p:ph type="sldNum" sz="quarter" idx="12"/>
          </p:nvPr>
        </p:nvSpPr>
        <p:spPr/>
        <p:txBody>
          <a:bodyPr/>
          <a:lstStyle/>
          <a:p>
            <a:fld id="{E7EFA831-A805-4EA0-971D-9BD14F47EE61}" type="slidenum">
              <a:rPr lang="en-GB" smtClean="0"/>
              <a:t>‹#›</a:t>
            </a:fld>
            <a:endParaRPr lang="en-GB"/>
          </a:p>
        </p:txBody>
      </p:sp>
    </p:spTree>
    <p:extLst>
      <p:ext uri="{BB962C8B-B14F-4D97-AF65-F5344CB8AC3E}">
        <p14:creationId xmlns:p14="http://schemas.microsoft.com/office/powerpoint/2010/main" val="271047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02A14-236F-9A6B-82C6-A3465B79B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A31F82-D1EB-CF3B-75E8-74097AB40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5F21B-B52C-FB72-FA69-FBADF5F7B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BBD5-B33B-479A-A786-66866FAA4DF4}" type="datetimeFigureOut">
              <a:rPr lang="en-GB" smtClean="0"/>
              <a:t>12/10/2023</a:t>
            </a:fld>
            <a:endParaRPr lang="en-GB"/>
          </a:p>
        </p:txBody>
      </p:sp>
      <p:sp>
        <p:nvSpPr>
          <p:cNvPr id="5" name="Footer Placeholder 4">
            <a:extLst>
              <a:ext uri="{FF2B5EF4-FFF2-40B4-BE49-F238E27FC236}">
                <a16:creationId xmlns:a16="http://schemas.microsoft.com/office/drawing/2014/main" id="{606084AB-782C-B7D3-997B-57EED801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AEA002-D286-AB6D-2605-C5606431B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FA831-A805-4EA0-971D-9BD14F47EE61}" type="slidenum">
              <a:rPr lang="en-GB" smtClean="0"/>
              <a:t>‹#›</a:t>
            </a:fld>
            <a:endParaRPr lang="en-GB"/>
          </a:p>
        </p:txBody>
      </p:sp>
    </p:spTree>
    <p:extLst>
      <p:ext uri="{BB962C8B-B14F-4D97-AF65-F5344CB8AC3E}">
        <p14:creationId xmlns:p14="http://schemas.microsoft.com/office/powerpoint/2010/main" val="185431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digital-2023-deploy-04-edmo-hubs;callCode=DIGITAL-2023-DEPLOY-04;freeTextSearchKeyword=;matchWholeText=true;typeCodes=1;statusCodes=31094501,31094502,31094503;programmePeriod=null;programCcm2Id=null;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3" Type="http://schemas.openxmlformats.org/officeDocument/2006/relationships/hyperlink" Target="https://ec.europa.eu/info/funding-tenders/opportunities/portal/screen/opportunities/topic-details/digital-2023-skills-04-semiconductors;callCode=DIGITAL-2023-SKILLS-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7" Type="http://schemas.openxmlformats.org/officeDocument/2006/relationships/hyperlink" Target="https://ec.europa.eu/info/funding-tenders/opportunities/portal/screen/opportunities/topic-details/digital-2023-skills-04-boostingdigit;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hyperlink" Target="https://ec.europa.eu/info/funding-tenders/opportunities/portal/screen/opportunities/topic-details/digital-2022-cloud-ai-b-03-ai-on-demand;callCode=DIGITAL-2022-CLOUD-AI-B-03;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opportunities/topic-details/digital-2023-cloud-data-04-digipass;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digital-2023-deploy-04-network-of-sics;callCode=DIGITAL-2023-DEPLOY-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4" Type="http://schemas.openxmlformats.org/officeDocument/2006/relationships/hyperlink" Target="https://ec.europa.eu/info/funding-tenders/opportunities/portal/screen/opportunities/topic-details/digital-2023-deploy-bestuse-tech-04-enersaving;callCode=DIGITAL-2023-DEPLOY-BESTUSE-TECH-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digital-2023-cloud-ai-04-developciti;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digital-2023-cloud-ai-04-icu-data;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7" Type="http://schemas.openxmlformats.org/officeDocument/2006/relationships/hyperlink" Target="https://ec.europa.eu/info/funding-tenders/opportunities/portal/screen/opportunities/topic-details/digital-2023-program-support-04-network-ncps;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hyperlink" Target="https://ec.europa.eu/info/funding-tenders/opportunities/portal/screen/opportunities/topic-details/digital-2023-cloud-ai-04-genome;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opportunities/topic-details/digital-2023-program-support-04-dissem-exploit;callCode=DIGITAL-2023-PROGRAM-SUPPORT-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5" Type="http://schemas.openxmlformats.org/officeDocument/2006/relationships/hyperlink" Target="https://ec.europa.eu/info/funding-tenders/opportunities/portal/screen/opportunities/topic-details/digital-2023-cloud-ai-04-coordinatef;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4" Type="http://schemas.openxmlformats.org/officeDocument/2006/relationships/hyperlink" Target="https://ec.europa.eu/info/funding-tenders/opportunities/portal/screen/opportunities/topic-details/digital-2023-cloud-ai-04-ipcei-exploit;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openxmlformats.org/officeDocument/2006/relationships/hyperlink" Target="https://ec.europa.eu/info/funding-tenders/opportunities/portal/screen/opportunities/topic-details/digital-2023-cloud-ai-04-aerosec;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2-cloud-ai-b-03-ai-on-demand;callCode=DIGITAL-2022-CLOUD-AI-B-03;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skills-04-semiconductors;callCode=DIGITAL-2023-SKILLS-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deploy-bestuse-tech-04-enersaving;callCode=DIGITAL-2023-DEPLOY-BESTUSE-TECH-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deploy-04-network-of-sics;callCode=DIGITAL-2023-DEPLOY-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data-04-digipass;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skills-04-boostingdigit;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deploy-04-edmo-hubs;callCode=DIGITAL-2023-DEPLOY-04;freeTextSearchKeyword=;matchWholeText=true;typeCodes=1;statusCodes=31094501,31094502,31094503;programmePeriod=null;programCcm2Id=null;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genome;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icu-data;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ipcei-exploit;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coordinatef;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program-support-04-dissem-exploit;callCode=DIGITAL-2023-PROGRAM-SUPPORT-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program-support-04-network-ncps;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developciti;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ai-04-aerosec;callCode=DIGITAL-2023-CLOUD-AI-04;freeTextSearchKeyword=;matchWholeText=true;typeCodes=1;statusCodes=31094501,31094502,31094503;programmePeriod=null;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callTopicSearchTableStat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data-ai-05-datatourism?programmePeriod=2021%20-%202027&amp;frameworkProgramme=4315286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digital-2023-cloud-data-ai-05-cultheritage?programmePeriod=2021%20-%202027&amp;frameworkProgramme=43152860&amp;pageNumber=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AFB5-EE53-91E8-CC60-FE069D5819C1}"/>
              </a:ext>
            </a:extLst>
          </p:cNvPr>
          <p:cNvSpPr>
            <a:spLocks noGrp="1"/>
          </p:cNvSpPr>
          <p:nvPr>
            <p:ph type="ctrTitle"/>
          </p:nvPr>
        </p:nvSpPr>
        <p:spPr>
          <a:xfrm>
            <a:off x="5960061" y="2536259"/>
            <a:ext cx="5367131" cy="1616869"/>
          </a:xfrm>
        </p:spPr>
        <p:txBody>
          <a:bodyPr>
            <a:noAutofit/>
          </a:bodyPr>
          <a:lstStyle/>
          <a:p>
            <a:pPr algn="l"/>
            <a:r>
              <a:rPr lang="sr-Latn-RS" sz="4400" dirty="0">
                <a:ln w="0"/>
                <a:solidFill>
                  <a:schemeClr val="accent1"/>
                </a:solidFill>
                <a:effectLst>
                  <a:outerShdw blurRad="38100" dist="25400" dir="5400000" algn="ctr" rotWithShape="0">
                    <a:srgbClr val="6E747A">
                      <a:alpha val="43000"/>
                    </a:srgbClr>
                  </a:outerShdw>
                </a:effectLst>
              </a:rPr>
              <a:t>Digital </a:t>
            </a:r>
            <a:r>
              <a:rPr lang="sr-Latn-RS" sz="4400" dirty="0" err="1">
                <a:ln w="0"/>
                <a:solidFill>
                  <a:schemeClr val="accent1"/>
                </a:solidFill>
                <a:effectLst>
                  <a:outerShdw blurRad="38100" dist="25400" dir="5400000" algn="ctr" rotWithShape="0">
                    <a:srgbClr val="6E747A">
                      <a:alpha val="43000"/>
                    </a:srgbClr>
                  </a:outerShdw>
                </a:effectLst>
              </a:rPr>
              <a:t>Europe</a:t>
            </a:r>
            <a:r>
              <a:rPr lang="sr-Latn-RS" sz="4400" dirty="0">
                <a:ln w="0"/>
                <a:solidFill>
                  <a:schemeClr val="accent1"/>
                </a:solidFill>
                <a:effectLst>
                  <a:outerShdw blurRad="38100" dist="25400" dir="5400000" algn="ctr" rotWithShape="0">
                    <a:srgbClr val="6E747A">
                      <a:alpha val="43000"/>
                    </a:srgbClr>
                  </a:outerShdw>
                </a:effectLst>
              </a:rPr>
              <a:t> </a:t>
            </a:r>
            <a:endParaRPr lang="ru-RU" sz="4400" dirty="0">
              <a:ln w="0"/>
              <a:solidFill>
                <a:schemeClr val="accent1"/>
              </a:solidFill>
              <a:effectLst>
                <a:outerShdw blurRad="38100" dist="25400" dir="5400000" algn="ctr" rotWithShape="0">
                  <a:srgbClr val="6E747A">
                    <a:alpha val="43000"/>
                  </a:srgbClr>
                </a:outerShdw>
              </a:effectLst>
            </a:endParaRPr>
          </a:p>
        </p:txBody>
      </p:sp>
      <p:sp>
        <p:nvSpPr>
          <p:cNvPr id="4" name="Subtitle 2">
            <a:extLst>
              <a:ext uri="{FF2B5EF4-FFF2-40B4-BE49-F238E27FC236}">
                <a16:creationId xmlns:a16="http://schemas.microsoft.com/office/drawing/2014/main" id="{C41FC1C1-4193-4DAF-570C-10E0807C731B}"/>
              </a:ext>
            </a:extLst>
          </p:cNvPr>
          <p:cNvSpPr txBox="1">
            <a:spLocks/>
          </p:cNvSpPr>
          <p:nvPr/>
        </p:nvSpPr>
        <p:spPr>
          <a:xfrm>
            <a:off x="3779520" y="676566"/>
            <a:ext cx="8483600" cy="6508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Latn-RS" sz="2800" dirty="0"/>
              <a:t>Ministarstvo nauke, tehnološkog razvoja i inovacija</a:t>
            </a:r>
            <a:endParaRPr lang="en-GB" sz="2800" dirty="0"/>
          </a:p>
        </p:txBody>
      </p:sp>
      <p:pic>
        <p:nvPicPr>
          <p:cNvPr id="6" name="Picture 5">
            <a:extLst>
              <a:ext uri="{FF2B5EF4-FFF2-40B4-BE49-F238E27FC236}">
                <a16:creationId xmlns:a16="http://schemas.microsoft.com/office/drawing/2014/main" id="{80740083-7E7C-2172-4864-F6B8EC1FF9D0}"/>
              </a:ext>
            </a:extLst>
          </p:cNvPr>
          <p:cNvPicPr>
            <a:picLocks noChangeAspect="1"/>
          </p:cNvPicPr>
          <p:nvPr/>
        </p:nvPicPr>
        <p:blipFill>
          <a:blip r:embed="rId2"/>
          <a:stretch>
            <a:fillRect/>
          </a:stretch>
        </p:blipFill>
        <p:spPr>
          <a:xfrm>
            <a:off x="0" y="163275"/>
            <a:ext cx="3979795" cy="1326598"/>
          </a:xfrm>
          <a:prstGeom prst="rect">
            <a:avLst/>
          </a:prstGeom>
        </p:spPr>
      </p:pic>
      <p:pic>
        <p:nvPicPr>
          <p:cNvPr id="5" name="Picture 4">
            <a:extLst>
              <a:ext uri="{FF2B5EF4-FFF2-40B4-BE49-F238E27FC236}">
                <a16:creationId xmlns:a16="http://schemas.microsoft.com/office/drawing/2014/main" id="{46310CF6-B917-8E6D-ADCC-FD26EE72DDE8}"/>
              </a:ext>
            </a:extLst>
          </p:cNvPr>
          <p:cNvPicPr>
            <a:picLocks noChangeAspect="1"/>
          </p:cNvPicPr>
          <p:nvPr/>
        </p:nvPicPr>
        <p:blipFill>
          <a:blip r:embed="rId3"/>
          <a:stretch>
            <a:fillRect/>
          </a:stretch>
        </p:blipFill>
        <p:spPr>
          <a:xfrm>
            <a:off x="243123" y="2380743"/>
            <a:ext cx="5287560" cy="4412525"/>
          </a:xfrm>
          <a:prstGeom prst="rect">
            <a:avLst/>
          </a:prstGeom>
        </p:spPr>
      </p:pic>
      <p:sp>
        <p:nvSpPr>
          <p:cNvPr id="8" name="Subtitle 7">
            <a:extLst>
              <a:ext uri="{FF2B5EF4-FFF2-40B4-BE49-F238E27FC236}">
                <a16:creationId xmlns:a16="http://schemas.microsoft.com/office/drawing/2014/main" id="{EE3CBCEA-2329-7CC4-AA7D-4A9E4DBCB93D}"/>
              </a:ext>
            </a:extLst>
          </p:cNvPr>
          <p:cNvSpPr>
            <a:spLocks noGrp="1"/>
          </p:cNvSpPr>
          <p:nvPr>
            <p:ph type="subTitle" idx="1"/>
          </p:nvPr>
        </p:nvSpPr>
        <p:spPr>
          <a:xfrm>
            <a:off x="5960060" y="4476841"/>
            <a:ext cx="5367132" cy="1655762"/>
          </a:xfrm>
        </p:spPr>
        <p:txBody>
          <a:bodyPr/>
          <a:lstStyle/>
          <a:p>
            <a:pPr algn="l"/>
            <a:r>
              <a:rPr lang="sr-Latn-RS" dirty="0"/>
              <a:t>Prof.</a:t>
            </a:r>
            <a:r>
              <a:rPr lang="sr-Latn-RS" sz="2400" dirty="0"/>
              <a:t> dr Miroslav Trajanović</a:t>
            </a:r>
            <a:endParaRPr lang="en-GB" dirty="0"/>
          </a:p>
        </p:txBody>
      </p:sp>
    </p:spTree>
    <p:extLst>
      <p:ext uri="{BB962C8B-B14F-4D97-AF65-F5344CB8AC3E}">
        <p14:creationId xmlns:p14="http://schemas.microsoft.com/office/powerpoint/2010/main" val="284744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8C0DA-F371-7CA8-6B18-2C30F9509535}"/>
              </a:ext>
            </a:extLst>
          </p:cNvPr>
          <p:cNvSpPr>
            <a:spLocks noGrp="1"/>
          </p:cNvSpPr>
          <p:nvPr>
            <p:ph type="title"/>
          </p:nvPr>
        </p:nvSpPr>
        <p:spPr>
          <a:xfrm>
            <a:off x="572493" y="238539"/>
            <a:ext cx="11018520" cy="1434415"/>
          </a:xfrm>
        </p:spPr>
        <p:txBody>
          <a:bodyPr anchor="b">
            <a:normAutofit/>
          </a:bodyPr>
          <a:lstStyle/>
          <a:p>
            <a:r>
              <a:rPr lang="sr-Latn-RS" sz="5400"/>
              <a:t>Co-investments</a:t>
            </a:r>
            <a:endParaRPr lang="en-GB"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54E35F-9002-2DC2-D338-05A983534F4D}"/>
              </a:ext>
            </a:extLst>
          </p:cNvPr>
          <p:cNvSpPr>
            <a:spLocks noGrp="1"/>
          </p:cNvSpPr>
          <p:nvPr>
            <p:ph idx="1"/>
          </p:nvPr>
        </p:nvSpPr>
        <p:spPr>
          <a:xfrm>
            <a:off x="572492" y="2071316"/>
            <a:ext cx="7474227" cy="4119172"/>
          </a:xfrm>
        </p:spPr>
        <p:txBody>
          <a:bodyPr anchor="t">
            <a:normAutofit/>
          </a:bodyPr>
          <a:lstStyle/>
          <a:p>
            <a:r>
              <a:rPr lang="en-US" sz="2400" dirty="0"/>
              <a:t>Investments under Digital Europe </a:t>
            </a:r>
            <a:r>
              <a:rPr lang="en-US" sz="2400" dirty="0" err="1"/>
              <a:t>Programme</a:t>
            </a:r>
            <a:r>
              <a:rPr lang="en-US" sz="2400" dirty="0"/>
              <a:t> are complementary to investments under a number of EU funding instruments</a:t>
            </a:r>
            <a:endParaRPr lang="sr-Latn-RS" sz="2400" dirty="0"/>
          </a:p>
          <a:p>
            <a:r>
              <a:rPr lang="sr-Latn-RS" sz="2200" dirty="0" err="1"/>
              <a:t>Examples</a:t>
            </a:r>
            <a:r>
              <a:rPr lang="sr-Latn-RS" sz="2200" dirty="0"/>
              <a:t>:</a:t>
            </a:r>
          </a:p>
          <a:p>
            <a:pPr lvl="1"/>
            <a:r>
              <a:rPr lang="en-US" sz="2200" dirty="0"/>
              <a:t>EU4Health </a:t>
            </a:r>
            <a:r>
              <a:rPr lang="en-US" sz="2200" dirty="0" err="1"/>
              <a:t>programme</a:t>
            </a:r>
            <a:r>
              <a:rPr lang="en-US" sz="2200" dirty="0"/>
              <a:t> aim</a:t>
            </a:r>
            <a:r>
              <a:rPr lang="sr-Latn-RS" sz="2200" dirty="0"/>
              <a:t>s</a:t>
            </a:r>
            <a:r>
              <a:rPr lang="en-US" sz="2200" dirty="0"/>
              <a:t> at reinforcing health data, digital tools and services,  enhance   access  to   healthcare   and  support  its  digital  transformation</a:t>
            </a:r>
            <a:endParaRPr lang="sr-Latn-RS" sz="2200" dirty="0"/>
          </a:p>
          <a:p>
            <a:pPr lvl="1"/>
            <a:r>
              <a:rPr lang="en-US" sz="2200" dirty="0"/>
              <a:t>Justice </a:t>
            </a:r>
            <a:r>
              <a:rPr lang="en-US" sz="2200" dirty="0" err="1"/>
              <a:t>Programme</a:t>
            </a:r>
            <a:r>
              <a:rPr lang="en-US" sz="2200" dirty="0"/>
              <a:t> offers funding opportunities in the e-justice field supporting transnational projects</a:t>
            </a:r>
            <a:endParaRPr lang="sr-Latn-RS" sz="2200" dirty="0"/>
          </a:p>
          <a:p>
            <a:pPr lvl="1"/>
            <a:r>
              <a:rPr lang="en-US" sz="2200" dirty="0"/>
              <a:t>Common Agricultural Policy (CAP): Investments into </a:t>
            </a:r>
            <a:r>
              <a:rPr lang="en-US" sz="2200" dirty="0" err="1"/>
              <a:t>digitalisation</a:t>
            </a:r>
            <a:r>
              <a:rPr lang="en-US" sz="2200" dirty="0"/>
              <a:t> in agriculture and rural areas</a:t>
            </a:r>
            <a:endParaRPr lang="en-GB" sz="2200" dirty="0"/>
          </a:p>
        </p:txBody>
      </p:sp>
      <p:pic>
        <p:nvPicPr>
          <p:cNvPr id="4" name="Picture 3">
            <a:extLst>
              <a:ext uri="{FF2B5EF4-FFF2-40B4-BE49-F238E27FC236}">
                <a16:creationId xmlns:a16="http://schemas.microsoft.com/office/drawing/2014/main" id="{9A646901-B4CF-C673-73E8-A24B292ADFDC}"/>
              </a:ext>
            </a:extLst>
          </p:cNvPr>
          <p:cNvPicPr>
            <a:picLocks noChangeAspect="1"/>
          </p:cNvPicPr>
          <p:nvPr/>
        </p:nvPicPr>
        <p:blipFill rotWithShape="1">
          <a:blip r:embed="rId2"/>
          <a:srcRect l="9054" r="7008" b="1"/>
          <a:stretch/>
        </p:blipFill>
        <p:spPr>
          <a:xfrm>
            <a:off x="8260080" y="2093976"/>
            <a:ext cx="3356642" cy="3489039"/>
          </a:xfrm>
          <a:prstGeom prst="rect">
            <a:avLst/>
          </a:prstGeom>
        </p:spPr>
      </p:pic>
    </p:spTree>
    <p:extLst>
      <p:ext uri="{BB962C8B-B14F-4D97-AF65-F5344CB8AC3E}">
        <p14:creationId xmlns:p14="http://schemas.microsoft.com/office/powerpoint/2010/main" val="237548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FFE91E-735B-B502-8A18-8D2EC23B5C4F}"/>
              </a:ext>
            </a:extLst>
          </p:cNvPr>
          <p:cNvSpPr>
            <a:spLocks noGrp="1"/>
          </p:cNvSpPr>
          <p:nvPr>
            <p:ph type="title"/>
          </p:nvPr>
        </p:nvSpPr>
        <p:spPr>
          <a:xfrm>
            <a:off x="5894962" y="479493"/>
            <a:ext cx="5458838" cy="1325563"/>
          </a:xfrm>
        </p:spPr>
        <p:txBody>
          <a:bodyPr>
            <a:normAutofit/>
          </a:bodyPr>
          <a:lstStyle/>
          <a:p>
            <a:r>
              <a:rPr lang="sr-Latn-RS" dirty="0" err="1"/>
              <a:t>Co-investments</a:t>
            </a:r>
            <a:endParaRPr lang="en-GB"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092AEC4-1FB7-70B1-6299-7E8C953826C9}"/>
              </a:ext>
            </a:extLst>
          </p:cNvPr>
          <p:cNvPicPr>
            <a:picLocks noChangeAspect="1"/>
          </p:cNvPicPr>
          <p:nvPr/>
        </p:nvPicPr>
        <p:blipFill>
          <a:blip r:embed="rId2"/>
          <a:stretch>
            <a:fillRect/>
          </a:stretch>
        </p:blipFill>
        <p:spPr>
          <a:xfrm>
            <a:off x="703182" y="862372"/>
            <a:ext cx="4777381" cy="496351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1C3C3BF-13C7-0BF9-BFB4-51B001F0D351}"/>
              </a:ext>
            </a:extLst>
          </p:cNvPr>
          <p:cNvSpPr>
            <a:spLocks noGrp="1"/>
          </p:cNvSpPr>
          <p:nvPr>
            <p:ph idx="1"/>
          </p:nvPr>
        </p:nvSpPr>
        <p:spPr>
          <a:xfrm>
            <a:off x="5894962" y="1984443"/>
            <a:ext cx="5458838" cy="4192520"/>
          </a:xfrm>
        </p:spPr>
        <p:txBody>
          <a:bodyPr>
            <a:normAutofit/>
          </a:bodyPr>
          <a:lstStyle/>
          <a:p>
            <a:r>
              <a:rPr lang="en-US" sz="2400"/>
              <a:t>Most actions foreseen in the Digital Europe </a:t>
            </a:r>
            <a:r>
              <a:rPr lang="en-US" sz="2400" err="1"/>
              <a:t>Programme</a:t>
            </a:r>
            <a:r>
              <a:rPr lang="en-US" sz="2400"/>
              <a:t> </a:t>
            </a:r>
            <a:r>
              <a:rPr lang="en-US" sz="2400" b="1"/>
              <a:t>require</a:t>
            </a:r>
            <a:r>
              <a:rPr lang="en-US" sz="2400"/>
              <a:t> co-investments from the public and/or private sectors. </a:t>
            </a:r>
            <a:endParaRPr lang="sr-Latn-RS" sz="2400"/>
          </a:p>
          <a:p>
            <a:r>
              <a:rPr lang="en-US" sz="2400"/>
              <a:t>The modes of these co-investments are described in the relevant parts of the various work </a:t>
            </a:r>
            <a:r>
              <a:rPr lang="en-US" sz="2400" err="1"/>
              <a:t>programmes</a:t>
            </a:r>
            <a:r>
              <a:rPr lang="en-US" sz="2400"/>
              <a:t>.</a:t>
            </a:r>
            <a:endParaRPr lang="sr-Latn-RS" sz="2400"/>
          </a:p>
          <a:p>
            <a:r>
              <a:rPr lang="sr-Latn-RS" sz="2400"/>
              <a:t>A</a:t>
            </a:r>
            <a:r>
              <a:rPr lang="en-US" sz="2400" err="1"/>
              <a:t>lternating</a:t>
            </a:r>
            <a:r>
              <a:rPr lang="en-US" sz="2400"/>
              <a:t> or cumulative funding</a:t>
            </a:r>
            <a:endParaRPr lang="sr-Latn-RS" sz="2400"/>
          </a:p>
          <a:p>
            <a:r>
              <a:rPr lang="sr-Latn-RS" sz="2400"/>
              <a:t>I</a:t>
            </a:r>
            <a:r>
              <a:rPr lang="en-US" sz="2400"/>
              <a:t>n no circumstances the same costs shall be financed twice by the EU budget </a:t>
            </a:r>
            <a:endParaRPr lang="en-GB" sz="2400"/>
          </a:p>
        </p:txBody>
      </p:sp>
    </p:spTree>
    <p:extLst>
      <p:ext uri="{BB962C8B-B14F-4D97-AF65-F5344CB8AC3E}">
        <p14:creationId xmlns:p14="http://schemas.microsoft.com/office/powerpoint/2010/main" val="386154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031D2-CE28-B69F-3528-754D0799E425}"/>
              </a:ext>
            </a:extLst>
          </p:cNvPr>
          <p:cNvSpPr>
            <a:spLocks noGrp="1"/>
          </p:cNvSpPr>
          <p:nvPr>
            <p:ph type="title"/>
          </p:nvPr>
        </p:nvSpPr>
        <p:spPr>
          <a:xfrm>
            <a:off x="630936" y="639520"/>
            <a:ext cx="7903464" cy="1275868"/>
          </a:xfrm>
        </p:spPr>
        <p:txBody>
          <a:bodyPr anchor="b">
            <a:normAutofit/>
          </a:bodyPr>
          <a:lstStyle/>
          <a:p>
            <a:r>
              <a:rPr lang="sr-Latn-RS" sz="3600" dirty="0"/>
              <a:t>A</a:t>
            </a:r>
            <a:r>
              <a:rPr lang="en-GB" sz="3600" dirty="0" err="1"/>
              <a:t>lternating</a:t>
            </a:r>
            <a:r>
              <a:rPr lang="en-GB" sz="3600" dirty="0"/>
              <a:t>/sequenced funding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26097A-EEF5-ABEE-41D0-BE81F243E0F9}"/>
              </a:ext>
            </a:extLst>
          </p:cNvPr>
          <p:cNvSpPr>
            <a:spLocks noGrp="1"/>
          </p:cNvSpPr>
          <p:nvPr>
            <p:ph idx="1"/>
          </p:nvPr>
        </p:nvSpPr>
        <p:spPr>
          <a:xfrm>
            <a:off x="643278" y="2681338"/>
            <a:ext cx="11296904" cy="3410712"/>
          </a:xfrm>
        </p:spPr>
        <p:txBody>
          <a:bodyPr anchor="t">
            <a:noAutofit/>
          </a:bodyPr>
          <a:lstStyle/>
          <a:p>
            <a:r>
              <a:rPr lang="sr-Latn-RS" sz="2400" dirty="0"/>
              <a:t>O</a:t>
            </a:r>
            <a:r>
              <a:rPr lang="en-US" sz="2400" dirty="0" err="1"/>
              <a:t>ccurs</a:t>
            </a:r>
            <a:r>
              <a:rPr lang="en-US" sz="2400" dirty="0"/>
              <a:t> when each instrument finances a different part of the operation/action, or finances successive parts.  </a:t>
            </a:r>
            <a:endParaRPr lang="sr-Latn-RS" sz="2400" dirty="0"/>
          </a:p>
          <a:p>
            <a:r>
              <a:rPr lang="en-US" sz="2400" dirty="0"/>
              <a:t>It requires  a split of an operation/action in two different  parts.  </a:t>
            </a:r>
            <a:endParaRPr lang="sr-Latn-RS" sz="2400" dirty="0"/>
          </a:p>
          <a:p>
            <a:r>
              <a:rPr lang="en-US" sz="2400" dirty="0"/>
              <a:t>Separate  grant  agreements  are  required,  applying  the  rules  of  the  funding instruments respectively. </a:t>
            </a:r>
            <a:endParaRPr lang="sr-Latn-RS" sz="2400" dirty="0"/>
          </a:p>
          <a:p>
            <a:r>
              <a:rPr lang="en-US" sz="2400" dirty="0"/>
              <a:t>Coordination is required to avoid double funding, ensuring separation of parts/activities. </a:t>
            </a:r>
            <a:endParaRPr lang="sr-Latn-RS" sz="2400" dirty="0"/>
          </a:p>
          <a:p>
            <a:r>
              <a:rPr lang="en-US" sz="2400" dirty="0"/>
              <a:t>Expenditure used for a reimbursement request for one instrument shall not be declared for support from another Fund or Union instrument. </a:t>
            </a:r>
            <a:endParaRPr lang="sr-Latn-RS" sz="2400" dirty="0"/>
          </a:p>
          <a:p>
            <a:r>
              <a:rPr lang="en-US" sz="2400" dirty="0"/>
              <a:t>Activities financed under separate instruments have to be clearly differentiated.</a:t>
            </a:r>
            <a:endParaRPr lang="en-GB" sz="2400" dirty="0"/>
          </a:p>
        </p:txBody>
      </p:sp>
      <p:pic>
        <p:nvPicPr>
          <p:cNvPr id="7" name="Graphic 6" descr="Error">
            <a:extLst>
              <a:ext uri="{FF2B5EF4-FFF2-40B4-BE49-F238E27FC236}">
                <a16:creationId xmlns:a16="http://schemas.microsoft.com/office/drawing/2014/main" id="{84D85BD6-DBAB-C2DB-939D-A2FAD03B0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2560" y="-166116"/>
            <a:ext cx="3139440" cy="3139440"/>
          </a:xfrm>
          <a:prstGeom prst="rect">
            <a:avLst/>
          </a:prstGeom>
        </p:spPr>
      </p:pic>
    </p:spTree>
    <p:extLst>
      <p:ext uri="{BB962C8B-B14F-4D97-AF65-F5344CB8AC3E}">
        <p14:creationId xmlns:p14="http://schemas.microsoft.com/office/powerpoint/2010/main" val="216188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049D-E28A-9686-8096-610C92E50181}"/>
              </a:ext>
            </a:extLst>
          </p:cNvPr>
          <p:cNvSpPr>
            <a:spLocks noGrp="1"/>
          </p:cNvSpPr>
          <p:nvPr>
            <p:ph type="title"/>
          </p:nvPr>
        </p:nvSpPr>
        <p:spPr/>
        <p:txBody>
          <a:bodyPr/>
          <a:lstStyle/>
          <a:p>
            <a:r>
              <a:rPr lang="en-US" dirty="0"/>
              <a:t>Cumulative funding</a:t>
            </a:r>
            <a:endParaRPr lang="en-GB" dirty="0"/>
          </a:p>
        </p:txBody>
      </p:sp>
      <p:sp>
        <p:nvSpPr>
          <p:cNvPr id="3" name="Content Placeholder 2">
            <a:extLst>
              <a:ext uri="{FF2B5EF4-FFF2-40B4-BE49-F238E27FC236}">
                <a16:creationId xmlns:a16="http://schemas.microsoft.com/office/drawing/2014/main" id="{2463462B-4555-94EF-F76C-C8E918EDB4BC}"/>
              </a:ext>
            </a:extLst>
          </p:cNvPr>
          <p:cNvSpPr>
            <a:spLocks noGrp="1"/>
          </p:cNvSpPr>
          <p:nvPr>
            <p:ph idx="1"/>
          </p:nvPr>
        </p:nvSpPr>
        <p:spPr/>
        <p:txBody>
          <a:bodyPr>
            <a:normAutofit lnSpcReduction="10000"/>
          </a:bodyPr>
          <a:lstStyle/>
          <a:p>
            <a:r>
              <a:rPr lang="sr-Latn-RS" dirty="0"/>
              <a:t>A</a:t>
            </a:r>
            <a:r>
              <a:rPr lang="en-US" dirty="0"/>
              <a:t>n action receives support from more than one fund, </a:t>
            </a:r>
            <a:r>
              <a:rPr lang="en-US" dirty="0" err="1"/>
              <a:t>programme</a:t>
            </a:r>
            <a:r>
              <a:rPr lang="en-US" dirty="0"/>
              <a:t> or instrument (including both shared and directly managed funds). </a:t>
            </a:r>
            <a:endParaRPr lang="sr-Latn-RS" dirty="0"/>
          </a:p>
          <a:p>
            <a:r>
              <a:rPr lang="en-US" dirty="0"/>
              <a:t>Two grant agreements are required, applying the rules of each of the funding instrument respectively. </a:t>
            </a:r>
            <a:endParaRPr lang="sr-Latn-RS" dirty="0"/>
          </a:p>
          <a:p>
            <a:r>
              <a:rPr lang="en-US" dirty="0"/>
              <a:t>A number of steps starting from preparation, through linking of actions,</a:t>
            </a:r>
            <a:r>
              <a:rPr lang="sr-Latn-RS" dirty="0"/>
              <a:t> </a:t>
            </a:r>
            <a:r>
              <a:rPr lang="en-US" dirty="0"/>
              <a:t>grant  signatures all the way to  reporting and payments need  to be  followed</a:t>
            </a:r>
            <a:endParaRPr lang="sr-Latn-RS" dirty="0"/>
          </a:p>
          <a:p>
            <a:r>
              <a:rPr lang="sr-Latn-RS" dirty="0"/>
              <a:t>C</a:t>
            </a:r>
            <a:r>
              <a:rPr lang="en-US" dirty="0"/>
              <a:t>o-ordination is required to avoid double funding by coordinating the funding rates which in combination cannot go over</a:t>
            </a:r>
            <a:r>
              <a:rPr lang="sr-Latn-RS" dirty="0"/>
              <a:t> </a:t>
            </a:r>
            <a:r>
              <a:rPr lang="en-US" dirty="0"/>
              <a:t>100% of the eligible costs. </a:t>
            </a:r>
            <a:endParaRPr lang="en-GB" dirty="0"/>
          </a:p>
        </p:txBody>
      </p:sp>
    </p:spTree>
    <p:extLst>
      <p:ext uri="{BB962C8B-B14F-4D97-AF65-F5344CB8AC3E}">
        <p14:creationId xmlns:p14="http://schemas.microsoft.com/office/powerpoint/2010/main" val="355544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AC7E-B27A-965E-BD95-DADA12334171}"/>
              </a:ext>
            </a:extLst>
          </p:cNvPr>
          <p:cNvSpPr>
            <a:spLocks noGrp="1"/>
          </p:cNvSpPr>
          <p:nvPr>
            <p:ph type="title"/>
          </p:nvPr>
        </p:nvSpPr>
        <p:spPr/>
        <p:txBody>
          <a:bodyPr>
            <a:normAutofit/>
          </a:bodyPr>
          <a:lstStyle/>
          <a:p>
            <a:r>
              <a:rPr lang="en-US" sz="3400" dirty="0"/>
              <a:t>First set of calls with a common deadline </a:t>
            </a:r>
            <a:r>
              <a:rPr lang="sr-Latn-RS" sz="3400" dirty="0"/>
              <a:t>26.9.</a:t>
            </a:r>
            <a:r>
              <a:rPr lang="en-US" sz="3400" dirty="0"/>
              <a:t>2023</a:t>
            </a:r>
            <a:endParaRPr lang="en-GB" sz="3400" dirty="0"/>
          </a:p>
        </p:txBody>
      </p:sp>
      <p:graphicFrame>
        <p:nvGraphicFramePr>
          <p:cNvPr id="4" name="Content Placeholder 3">
            <a:extLst>
              <a:ext uri="{FF2B5EF4-FFF2-40B4-BE49-F238E27FC236}">
                <a16:creationId xmlns:a16="http://schemas.microsoft.com/office/drawing/2014/main" id="{DD095274-DFC3-F333-FB2C-9B5864CDCF03}"/>
              </a:ext>
            </a:extLst>
          </p:cNvPr>
          <p:cNvGraphicFramePr>
            <a:graphicFrameLocks noGrp="1"/>
          </p:cNvGraphicFramePr>
          <p:nvPr>
            <p:ph idx="1"/>
            <p:extLst>
              <p:ext uri="{D42A27DB-BD31-4B8C-83A1-F6EECF244321}">
                <p14:modId xmlns:p14="http://schemas.microsoft.com/office/powerpoint/2010/main" val="1144996703"/>
              </p:ext>
            </p:extLst>
          </p:nvPr>
        </p:nvGraphicFramePr>
        <p:xfrm>
          <a:off x="838200" y="1421332"/>
          <a:ext cx="10515600" cy="5378992"/>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992204849"/>
                    </a:ext>
                  </a:extLst>
                </a:gridCol>
                <a:gridCol w="4462074">
                  <a:extLst>
                    <a:ext uri="{9D8B030D-6E8A-4147-A177-3AD203B41FA5}">
                      <a16:colId xmlns:a16="http://schemas.microsoft.com/office/drawing/2014/main" val="824458880"/>
                    </a:ext>
                  </a:extLst>
                </a:gridCol>
                <a:gridCol w="2898846">
                  <a:extLst>
                    <a:ext uri="{9D8B030D-6E8A-4147-A177-3AD203B41FA5}">
                      <a16:colId xmlns:a16="http://schemas.microsoft.com/office/drawing/2014/main" val="2452591394"/>
                    </a:ext>
                  </a:extLst>
                </a:gridCol>
              </a:tblGrid>
              <a:tr h="471104">
                <a:tc>
                  <a:txBody>
                    <a:bodyPr/>
                    <a:lstStyle/>
                    <a:p>
                      <a:pPr marL="64770">
                        <a:lnSpc>
                          <a:spcPct val="107000"/>
                        </a:lnSpc>
                        <a:spcAft>
                          <a:spcPts val="800"/>
                        </a:spcAft>
                      </a:pPr>
                      <a:r>
                        <a:rPr lang="en-GB" sz="2400" kern="0" dirty="0">
                          <a:effectLst/>
                        </a:rPr>
                        <a:t>A</a:t>
                      </a:r>
                      <a:r>
                        <a:rPr lang="en-GB" sz="2400" kern="0" spc="5" dirty="0">
                          <a:effectLst/>
                        </a:rPr>
                        <a:t>r</a:t>
                      </a:r>
                      <a:r>
                        <a:rPr lang="en-GB" sz="2400" kern="0" spc="-5" dirty="0">
                          <a:effectLst/>
                        </a:rPr>
                        <a:t>e</a:t>
                      </a:r>
                      <a:r>
                        <a:rPr lang="en-GB" sz="2400" kern="0" dirty="0">
                          <a:effectLst/>
                        </a:rPr>
                        <a:t>a</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b="1" kern="0" spc="5" dirty="0">
                          <a:effectLst/>
                        </a:rPr>
                        <a:t>T</a:t>
                      </a:r>
                      <a:r>
                        <a:rPr lang="en-GB" sz="2400" b="1" kern="0" spc="-5" dirty="0">
                          <a:effectLst/>
                        </a:rPr>
                        <a:t>op</a:t>
                      </a:r>
                      <a:r>
                        <a:rPr lang="en-GB" sz="2400" b="1" kern="0" spc="5" dirty="0">
                          <a:effectLst/>
                        </a:rPr>
                        <a:t>i</a:t>
                      </a:r>
                      <a:r>
                        <a:rPr lang="en-GB" sz="2400" b="1" kern="0" spc="-5" dirty="0">
                          <a:effectLst/>
                        </a:rPr>
                        <a:t>c</a:t>
                      </a:r>
                      <a:r>
                        <a:rPr lang="en-GB" sz="2400" b="1" kern="0" dirty="0">
                          <a:effectLst/>
                        </a:rPr>
                        <a:t>s</a:t>
                      </a:r>
                      <a:r>
                        <a:rPr lang="en-GB" sz="2400" b="1" kern="0" spc="5" dirty="0">
                          <a:effectLst/>
                        </a:rPr>
                        <a:t> i</a:t>
                      </a:r>
                      <a:r>
                        <a:rPr lang="en-GB" sz="2400" b="1" kern="0" dirty="0">
                          <a:effectLst/>
                        </a:rPr>
                        <a:t>n</a:t>
                      </a:r>
                      <a:r>
                        <a:rPr lang="en-GB" sz="2400" b="1" kern="0" spc="-15" dirty="0">
                          <a:effectLst/>
                        </a:rPr>
                        <a:t> </a:t>
                      </a:r>
                      <a:r>
                        <a:rPr lang="en-GB" sz="2400" b="1" kern="0" spc="5" dirty="0">
                          <a:effectLst/>
                        </a:rPr>
                        <a:t>t</a:t>
                      </a:r>
                      <a:r>
                        <a:rPr lang="en-GB" sz="2400" b="1" kern="0" spc="-5" dirty="0">
                          <a:effectLst/>
                        </a:rPr>
                        <a:t>h</a:t>
                      </a:r>
                      <a:r>
                        <a:rPr lang="en-GB" sz="2400" b="1" kern="0" dirty="0">
                          <a:effectLst/>
                        </a:rPr>
                        <a:t>e</a:t>
                      </a:r>
                      <a:r>
                        <a:rPr lang="en-GB" sz="2400" b="1" kern="0" spc="-5" dirty="0">
                          <a:effectLst/>
                        </a:rPr>
                        <a:t> </a:t>
                      </a:r>
                      <a:r>
                        <a:rPr lang="en-GB" sz="2400" b="1" kern="0" dirty="0">
                          <a:effectLst/>
                        </a:rPr>
                        <a:t>W</a:t>
                      </a:r>
                      <a:r>
                        <a:rPr lang="en-GB" sz="2400" b="1" kern="0" spc="-10" dirty="0">
                          <a:effectLst/>
                        </a:rPr>
                        <a:t>o</a:t>
                      </a:r>
                      <a:r>
                        <a:rPr lang="en-GB" sz="2400" b="1" kern="0" spc="5" dirty="0">
                          <a:effectLst/>
                        </a:rPr>
                        <a:t>r</a:t>
                      </a:r>
                      <a:r>
                        <a:rPr lang="en-GB" sz="2400" b="1" kern="0" dirty="0">
                          <a:effectLst/>
                        </a:rPr>
                        <a:t>k </a:t>
                      </a:r>
                      <a:r>
                        <a:rPr lang="en-GB" sz="2400" b="1" kern="0" spc="-10" dirty="0">
                          <a:effectLst/>
                        </a:rPr>
                        <a:t>P</a:t>
                      </a:r>
                      <a:r>
                        <a:rPr lang="en-GB" sz="2400" b="1" kern="0" spc="5" dirty="0">
                          <a:effectLst/>
                        </a:rPr>
                        <a:t>r</a:t>
                      </a:r>
                      <a:r>
                        <a:rPr lang="en-GB" sz="2400" b="1" kern="0" spc="-5" dirty="0">
                          <a:effectLst/>
                        </a:rPr>
                        <a:t>o</a:t>
                      </a:r>
                      <a:r>
                        <a:rPr lang="en-GB" sz="2400" b="1" kern="0" spc="5" dirty="0">
                          <a:effectLst/>
                        </a:rPr>
                        <a:t>gr</a:t>
                      </a:r>
                      <a:r>
                        <a:rPr lang="en-GB" sz="2400" b="1" kern="0" spc="-15" dirty="0">
                          <a:effectLst/>
                        </a:rPr>
                        <a:t>a</a:t>
                      </a:r>
                      <a:r>
                        <a:rPr lang="en-GB" sz="2400" b="1" kern="0" dirty="0">
                          <a:effectLst/>
                        </a:rPr>
                        <a:t>mme</a:t>
                      </a:r>
                      <a:endParaRPr lang="en-GB" sz="24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dirty="0">
                          <a:effectLst/>
                        </a:rPr>
                        <a:t>D</a:t>
                      </a:r>
                      <a:r>
                        <a:rPr lang="en-GB" sz="1800" kern="0" spc="5" dirty="0">
                          <a:effectLst/>
                        </a:rPr>
                        <a:t>i</a:t>
                      </a:r>
                      <a:r>
                        <a:rPr lang="en-GB" sz="1800" kern="0" spc="-10" dirty="0">
                          <a:effectLst/>
                        </a:rPr>
                        <a:t>g</a:t>
                      </a:r>
                      <a:r>
                        <a:rPr lang="en-GB" sz="1800" kern="0" spc="5" dirty="0">
                          <a:effectLst/>
                        </a:rPr>
                        <a:t>i</a:t>
                      </a:r>
                      <a:r>
                        <a:rPr lang="en-GB" sz="1800" kern="0" dirty="0">
                          <a:effectLst/>
                        </a:rPr>
                        <a:t>t</a:t>
                      </a:r>
                      <a:r>
                        <a:rPr lang="en-GB" sz="1800" kern="0" spc="-5" dirty="0">
                          <a:effectLst/>
                        </a:rPr>
                        <a:t>a</a:t>
                      </a:r>
                      <a:r>
                        <a:rPr lang="en-GB" sz="1800" kern="0" dirty="0">
                          <a:effectLst/>
                        </a:rPr>
                        <a:t>l</a:t>
                      </a:r>
                      <a:r>
                        <a:rPr lang="en-GB" sz="1800" kern="0" spc="95" dirty="0">
                          <a:effectLst/>
                        </a:rPr>
                        <a:t> </a:t>
                      </a:r>
                      <a:r>
                        <a:rPr lang="en-GB" sz="1800" kern="0" dirty="0">
                          <a:effectLst/>
                        </a:rPr>
                        <a:t>E</a:t>
                      </a:r>
                      <a:r>
                        <a:rPr lang="en-GB" sz="1800" kern="0" spc="-5" dirty="0">
                          <a:effectLst/>
                        </a:rPr>
                        <a:t>u</a:t>
                      </a:r>
                      <a:r>
                        <a:rPr lang="en-GB" sz="1800" kern="0" spc="5" dirty="0">
                          <a:effectLst/>
                        </a:rPr>
                        <a:t>r</a:t>
                      </a:r>
                      <a:r>
                        <a:rPr lang="en-GB" sz="1800" kern="0" spc="-5" dirty="0">
                          <a:effectLst/>
                        </a:rPr>
                        <a:t>op</a:t>
                      </a:r>
                      <a:r>
                        <a:rPr lang="en-GB" sz="1800" kern="0" dirty="0">
                          <a:effectLst/>
                        </a:rPr>
                        <a:t>e</a:t>
                      </a:r>
                      <a:endParaRPr lang="en-GB" sz="1800" kern="100" dirty="0">
                        <a:effectLst/>
                      </a:endParaRPr>
                    </a:p>
                    <a:p>
                      <a:pPr marL="64770">
                        <a:lnSpc>
                          <a:spcPct val="107000"/>
                        </a:lnSpc>
                        <a:spcBef>
                          <a:spcPts val="205"/>
                        </a:spcBef>
                        <a:spcAft>
                          <a:spcPts val="800"/>
                        </a:spcAft>
                      </a:pPr>
                      <a:r>
                        <a:rPr lang="en-GB" sz="2000" b="1" kern="0" dirty="0">
                          <a:effectLst/>
                        </a:rPr>
                        <a:t>F</a:t>
                      </a:r>
                      <a:r>
                        <a:rPr lang="en-GB" sz="2000" b="1" kern="0" spc="-5" dirty="0">
                          <a:effectLst/>
                        </a:rPr>
                        <a:t>und</a:t>
                      </a:r>
                      <a:r>
                        <a:rPr lang="en-GB" sz="2000" b="1" kern="0" spc="5" dirty="0">
                          <a:effectLst/>
                        </a:rPr>
                        <a:t>i</a:t>
                      </a:r>
                      <a:r>
                        <a:rPr lang="en-GB" sz="2000" b="1" kern="0" spc="-5" dirty="0">
                          <a:effectLst/>
                        </a:rPr>
                        <a:t>n</a:t>
                      </a:r>
                      <a:r>
                        <a:rPr lang="en-GB" sz="2000" b="1" kern="0" dirty="0">
                          <a:effectLst/>
                        </a:rPr>
                        <a:t>g</a:t>
                      </a:r>
                      <a:r>
                        <a:rPr lang="en-GB" sz="2000" b="1" kern="0" spc="5" dirty="0">
                          <a:effectLst/>
                        </a:rPr>
                        <a:t> r</a:t>
                      </a:r>
                      <a:r>
                        <a:rPr lang="en-GB" sz="2000" b="1" kern="0" spc="-5" dirty="0">
                          <a:effectLst/>
                        </a:rPr>
                        <a:t>a</a:t>
                      </a:r>
                      <a:r>
                        <a:rPr lang="en-GB" sz="2000" b="1" kern="0" dirty="0">
                          <a:effectLst/>
                        </a:rPr>
                        <a:t>te</a:t>
                      </a:r>
                      <a:endParaRPr lang="en-GB"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42500"/>
                  </a:ext>
                </a:extLst>
              </a:tr>
              <a:tr h="596815">
                <a:tc>
                  <a:txBody>
                    <a:bodyPr/>
                    <a:lstStyle/>
                    <a:p>
                      <a:pPr marL="64770" marR="71755">
                        <a:lnSpc>
                          <a:spcPts val="1550"/>
                        </a:lnSpc>
                        <a:spcAft>
                          <a:spcPts val="800"/>
                        </a:spcAft>
                      </a:pPr>
                      <a:r>
                        <a:rPr lang="en-GB" sz="1800" kern="0" spc="5">
                          <a:effectLst/>
                        </a:rPr>
                        <a:t>Cl</a:t>
                      </a:r>
                      <a:r>
                        <a:rPr lang="en-GB" sz="1800" kern="0" spc="-5">
                          <a:effectLst/>
                        </a:rPr>
                        <a:t>ou</a:t>
                      </a:r>
                      <a:r>
                        <a:rPr lang="en-GB" sz="1800" kern="0">
                          <a:effectLst/>
                        </a:rPr>
                        <a:t>d</a:t>
                      </a:r>
                      <a:r>
                        <a:rPr lang="en-GB" sz="1800" kern="0" spc="-5">
                          <a:effectLst/>
                        </a:rPr>
                        <a:t> t</a:t>
                      </a:r>
                      <a:r>
                        <a:rPr lang="en-GB" sz="1800" kern="0">
                          <a:effectLst/>
                        </a:rPr>
                        <a:t>o</a:t>
                      </a:r>
                      <a:r>
                        <a:rPr lang="en-GB" sz="1800" kern="0" spc="-5">
                          <a:effectLst/>
                        </a:rPr>
                        <a:t> </a:t>
                      </a:r>
                      <a:r>
                        <a:rPr lang="en-GB" sz="1800" kern="0">
                          <a:effectLst/>
                        </a:rPr>
                        <a:t>e</a:t>
                      </a:r>
                      <a:r>
                        <a:rPr lang="en-GB" sz="1800" kern="0" spc="-5">
                          <a:effectLst/>
                        </a:rPr>
                        <a:t>d</a:t>
                      </a:r>
                      <a:r>
                        <a:rPr lang="en-GB" sz="1800" kern="0" spc="5">
                          <a:effectLst/>
                        </a:rPr>
                        <a:t>g</a:t>
                      </a:r>
                      <a:r>
                        <a:rPr lang="en-GB" sz="1800" kern="0">
                          <a:effectLst/>
                        </a:rPr>
                        <a:t>e </a:t>
                      </a:r>
                      <a:r>
                        <a:rPr lang="en-GB" sz="1800" kern="0" spc="5">
                          <a:effectLst/>
                        </a:rPr>
                        <a:t>i</a:t>
                      </a:r>
                      <a:r>
                        <a:rPr lang="en-GB" sz="1800" kern="0" spc="-5">
                          <a:effectLst/>
                        </a:rPr>
                        <a:t>n</a:t>
                      </a:r>
                      <a:r>
                        <a:rPr lang="en-GB" sz="1800" kern="0">
                          <a:effectLst/>
                        </a:rPr>
                        <a:t>fras</a:t>
                      </a:r>
                      <a:r>
                        <a:rPr lang="en-GB" sz="1800" kern="0" spc="-10">
                          <a:effectLst/>
                        </a:rPr>
                        <a:t>t</a:t>
                      </a:r>
                      <a:r>
                        <a:rPr lang="en-GB" sz="1800" kern="0" spc="5">
                          <a:effectLst/>
                        </a:rPr>
                        <a:t>r</a:t>
                      </a:r>
                      <a:r>
                        <a:rPr lang="en-GB" sz="1800" kern="0" spc="-5">
                          <a:effectLst/>
                        </a:rPr>
                        <a:t>u</a:t>
                      </a:r>
                      <a:r>
                        <a:rPr lang="en-GB" sz="1800" kern="0" spc="5">
                          <a:effectLst/>
                        </a:rPr>
                        <a:t>c</a:t>
                      </a:r>
                      <a:r>
                        <a:rPr lang="en-GB" sz="1800" kern="0">
                          <a:effectLst/>
                        </a:rPr>
                        <a:t>t</a:t>
                      </a:r>
                      <a:r>
                        <a:rPr lang="en-GB" sz="1800" kern="0" spc="-5">
                          <a:effectLst/>
                        </a:rPr>
                        <a:t>u</a:t>
                      </a:r>
                      <a:r>
                        <a:rPr lang="en-GB" sz="1800" kern="0" spc="5">
                          <a:effectLst/>
                        </a:rPr>
                        <a:t>r</a:t>
                      </a:r>
                      <a:r>
                        <a:rPr lang="en-GB" sz="1800" kern="0">
                          <a:effectLst/>
                        </a:rPr>
                        <a:t>e</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spc="5">
                          <a:effectLst/>
                        </a:rPr>
                        <a:t>H</a:t>
                      </a:r>
                      <a:r>
                        <a:rPr lang="en-GB" sz="1800" kern="0">
                          <a:effectLst/>
                        </a:rPr>
                        <a:t>ighly </a:t>
                      </a:r>
                      <a:r>
                        <a:rPr lang="en-GB" sz="1800" kern="0" spc="45">
                          <a:effectLst/>
                        </a:rPr>
                        <a:t> </a:t>
                      </a:r>
                      <a:r>
                        <a:rPr lang="en-GB" sz="1800" kern="0">
                          <a:effectLst/>
                        </a:rPr>
                        <a:t>S</a:t>
                      </a:r>
                      <a:r>
                        <a:rPr lang="en-GB" sz="1800" kern="0" spc="-5">
                          <a:effectLst/>
                        </a:rPr>
                        <a:t>e</a:t>
                      </a:r>
                      <a:r>
                        <a:rPr lang="en-GB" sz="1800" kern="0">
                          <a:effectLst/>
                        </a:rPr>
                        <a:t>c</a:t>
                      </a:r>
                      <a:r>
                        <a:rPr lang="en-GB" sz="1800" kern="0" spc="5">
                          <a:effectLst/>
                        </a:rPr>
                        <a:t>u</a:t>
                      </a:r>
                      <a:r>
                        <a:rPr lang="en-GB" sz="1800" kern="0">
                          <a:effectLst/>
                        </a:rPr>
                        <a:t>re </a:t>
                      </a:r>
                      <a:r>
                        <a:rPr lang="en-GB" sz="1800" kern="0" spc="30">
                          <a:effectLst/>
                        </a:rPr>
                        <a:t> </a:t>
                      </a:r>
                      <a:r>
                        <a:rPr lang="en-GB" sz="1800" kern="0">
                          <a:effectLst/>
                        </a:rPr>
                        <a:t>Co</a:t>
                      </a:r>
                      <a:r>
                        <a:rPr lang="en-GB" sz="1800" kern="0" spc="10">
                          <a:effectLst/>
                        </a:rPr>
                        <a:t>l</a:t>
                      </a:r>
                      <a:r>
                        <a:rPr lang="en-GB" sz="1800" kern="0">
                          <a:effectLst/>
                        </a:rPr>
                        <a:t>la</a:t>
                      </a:r>
                      <a:r>
                        <a:rPr lang="en-GB" sz="1800" kern="0" spc="5">
                          <a:effectLst/>
                        </a:rPr>
                        <a:t>b</a:t>
                      </a:r>
                      <a:r>
                        <a:rPr lang="en-GB" sz="1800" kern="0">
                          <a:effectLst/>
                        </a:rPr>
                        <a:t>orati</a:t>
                      </a:r>
                      <a:r>
                        <a:rPr lang="en-GB" sz="1800" kern="0" spc="-5">
                          <a:effectLst/>
                        </a:rPr>
                        <a:t>v</a:t>
                      </a:r>
                      <a:r>
                        <a:rPr lang="en-GB" sz="1800" kern="0">
                          <a:effectLst/>
                        </a:rPr>
                        <a:t>e </a:t>
                      </a:r>
                      <a:r>
                        <a:rPr lang="en-GB" sz="1800" kern="0" spc="15">
                          <a:effectLst/>
                        </a:rPr>
                        <a:t> </a:t>
                      </a:r>
                      <a:r>
                        <a:rPr lang="en-GB" sz="1800" kern="0">
                          <a:effectLst/>
                        </a:rPr>
                        <a:t>Pla</a:t>
                      </a:r>
                      <a:r>
                        <a:rPr lang="en-GB" sz="1800" kern="0" spc="5">
                          <a:effectLst/>
                        </a:rPr>
                        <a:t>t</a:t>
                      </a:r>
                      <a:r>
                        <a:rPr lang="en-GB" sz="1800" kern="0" spc="-5">
                          <a:effectLst/>
                        </a:rPr>
                        <a:t>f</a:t>
                      </a:r>
                      <a:r>
                        <a:rPr lang="en-GB" sz="1800" kern="0">
                          <a:effectLst/>
                        </a:rPr>
                        <a:t>orm </a:t>
                      </a:r>
                      <a:r>
                        <a:rPr lang="en-GB" sz="1800" kern="0" spc="25">
                          <a:effectLst/>
                        </a:rPr>
                        <a:t> </a:t>
                      </a:r>
                      <a:r>
                        <a:rPr lang="en-GB" sz="1800" kern="0" spc="-5">
                          <a:effectLst/>
                        </a:rPr>
                        <a:t>f</a:t>
                      </a:r>
                      <a:r>
                        <a:rPr lang="en-GB" sz="1800" kern="0">
                          <a:effectLst/>
                        </a:rPr>
                        <a:t>or </a:t>
                      </a:r>
                      <a:r>
                        <a:rPr lang="en-GB" sz="1800" kern="0" spc="55">
                          <a:effectLst/>
                        </a:rPr>
                        <a:t> </a:t>
                      </a:r>
                      <a:r>
                        <a:rPr lang="en-GB" sz="1800" kern="0" spc="10">
                          <a:effectLst/>
                        </a:rPr>
                        <a:t>A</a:t>
                      </a:r>
                      <a:r>
                        <a:rPr lang="en-GB" sz="1800" kern="0" spc="-5">
                          <a:effectLst/>
                        </a:rPr>
                        <a:t>e</a:t>
                      </a:r>
                      <a:r>
                        <a:rPr lang="en-GB" sz="1800" kern="0">
                          <a:effectLst/>
                        </a:rPr>
                        <a:t>r</a:t>
                      </a:r>
                      <a:r>
                        <a:rPr lang="en-GB" sz="1800" kern="0" spc="5">
                          <a:effectLst/>
                        </a:rPr>
                        <a:t>on</a:t>
                      </a:r>
                      <a:r>
                        <a:rPr lang="en-GB" sz="1800" kern="0">
                          <a:effectLst/>
                        </a:rPr>
                        <a:t>a</a:t>
                      </a:r>
                      <a:r>
                        <a:rPr lang="en-GB" sz="1800" kern="0" spc="5">
                          <a:effectLst/>
                        </a:rPr>
                        <a:t>u</a:t>
                      </a:r>
                      <a:r>
                        <a:rPr lang="en-GB" sz="1800" kern="0">
                          <a:effectLst/>
                        </a:rPr>
                        <a:t>tics </a:t>
                      </a:r>
                      <a:r>
                        <a:rPr lang="en-GB" sz="1800" kern="0" spc="10">
                          <a:effectLst/>
                        </a:rPr>
                        <a:t> </a:t>
                      </a:r>
                      <a:r>
                        <a:rPr lang="en-GB" sz="1800" kern="0">
                          <a:effectLst/>
                        </a:rPr>
                        <a:t>a</a:t>
                      </a:r>
                      <a:r>
                        <a:rPr lang="en-GB" sz="1800" kern="0" spc="20">
                          <a:effectLst/>
                        </a:rPr>
                        <a:t>n</a:t>
                      </a:r>
                      <a:r>
                        <a:rPr lang="en-GB" sz="1800" kern="0">
                          <a:effectLst/>
                        </a:rPr>
                        <a:t>d</a:t>
                      </a:r>
                      <a:endParaRPr lang="en-GB" sz="1800" kern="100">
                        <a:effectLst/>
                      </a:endParaRPr>
                    </a:p>
                    <a:p>
                      <a:pPr marL="64770">
                        <a:lnSpc>
                          <a:spcPct val="107000"/>
                        </a:lnSpc>
                        <a:spcBef>
                          <a:spcPts val="170"/>
                        </a:spcBef>
                        <a:spcAft>
                          <a:spcPts val="800"/>
                        </a:spcAft>
                      </a:pPr>
                      <a:r>
                        <a:rPr lang="en-GB" sz="1800" kern="0">
                          <a:effectLst/>
                        </a:rPr>
                        <a:t>S</a:t>
                      </a:r>
                      <a:r>
                        <a:rPr lang="en-GB" sz="1800" kern="0" spc="-5">
                          <a:effectLst/>
                        </a:rPr>
                        <a:t>e</a:t>
                      </a:r>
                      <a:r>
                        <a:rPr lang="en-GB" sz="1800" kern="0">
                          <a:effectLst/>
                        </a:rPr>
                        <a:t>c</a:t>
                      </a:r>
                      <a:r>
                        <a:rPr lang="en-GB" sz="1800" kern="0" spc="5">
                          <a:effectLst/>
                        </a:rPr>
                        <a:t>u</a:t>
                      </a:r>
                      <a:r>
                        <a:rPr lang="en-GB" sz="1800" kern="0">
                          <a:effectLst/>
                        </a:rPr>
                        <a:t>rity</a:t>
                      </a:r>
                      <a:r>
                        <a:rPr lang="en-GB" sz="1800" kern="0" spc="-30">
                          <a:effectLst/>
                        </a:rPr>
                        <a:t> </a:t>
                      </a:r>
                      <a:r>
                        <a:rPr lang="en-GB" sz="1800" kern="0" spc="5">
                          <a:effectLst/>
                        </a:rPr>
                        <a:t>Indu</a:t>
                      </a:r>
                      <a:r>
                        <a:rPr lang="en-GB" sz="1800" kern="0" spc="-5">
                          <a:effectLst/>
                        </a:rPr>
                        <a:t>s</a:t>
                      </a:r>
                      <a:r>
                        <a:rPr lang="en-GB" sz="1800" kern="0">
                          <a:effectLst/>
                        </a:rPr>
                        <a:t>try</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338816"/>
                  </a:ext>
                </a:extLst>
              </a:tr>
              <a:tr h="596815">
                <a:tc rowSpan="3">
                  <a:txBody>
                    <a:bodyPr/>
                    <a:lstStyle/>
                    <a:p>
                      <a:pPr marL="64770">
                        <a:lnSpc>
                          <a:spcPct val="107000"/>
                        </a:lnSpc>
                        <a:spcAft>
                          <a:spcPts val="800"/>
                        </a:spcAft>
                      </a:pPr>
                      <a:r>
                        <a:rPr lang="en-GB" sz="1800" kern="0">
                          <a:effectLst/>
                        </a:rPr>
                        <a:t>D</a:t>
                      </a:r>
                      <a:r>
                        <a:rPr lang="en-GB" sz="1800" kern="0" spc="-5">
                          <a:effectLst/>
                        </a:rPr>
                        <a:t>a</a:t>
                      </a:r>
                      <a:r>
                        <a:rPr lang="en-GB" sz="1800" kern="0">
                          <a:effectLst/>
                        </a:rPr>
                        <a:t>ta</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dirty="0">
                          <a:effectLst/>
                        </a:rPr>
                        <a:t>F</a:t>
                      </a:r>
                      <a:r>
                        <a:rPr lang="en-GB" sz="1800" kern="0" spc="-5" dirty="0">
                          <a:effectLst/>
                        </a:rPr>
                        <a:t>e</a:t>
                      </a:r>
                      <a:r>
                        <a:rPr lang="en-GB" sz="1800" kern="0" spc="5" dirty="0">
                          <a:effectLst/>
                        </a:rPr>
                        <a:t>d</a:t>
                      </a:r>
                      <a:r>
                        <a:rPr lang="en-GB" sz="1800" kern="0" spc="-5" dirty="0">
                          <a:effectLst/>
                        </a:rPr>
                        <a:t>e</a:t>
                      </a:r>
                      <a:r>
                        <a:rPr lang="en-GB" sz="1800" kern="0" dirty="0">
                          <a:effectLst/>
                        </a:rPr>
                        <a:t>rated</a:t>
                      </a:r>
                      <a:r>
                        <a:rPr lang="en-GB" sz="1800" kern="0" spc="70" dirty="0">
                          <a:effectLst/>
                        </a:rPr>
                        <a:t> </a:t>
                      </a:r>
                      <a:r>
                        <a:rPr lang="en-GB" sz="1800" kern="0" spc="5" dirty="0">
                          <a:effectLst/>
                        </a:rPr>
                        <a:t>Eu</a:t>
                      </a:r>
                      <a:r>
                        <a:rPr lang="en-GB" sz="1800" kern="0" dirty="0">
                          <a:effectLst/>
                        </a:rPr>
                        <a:t>r</a:t>
                      </a:r>
                      <a:r>
                        <a:rPr lang="en-GB" sz="1800" kern="0" spc="5" dirty="0">
                          <a:effectLst/>
                        </a:rPr>
                        <a:t>op</a:t>
                      </a:r>
                      <a:r>
                        <a:rPr lang="en-GB" sz="1800" kern="0" spc="-5" dirty="0">
                          <a:effectLst/>
                        </a:rPr>
                        <a:t>e</a:t>
                      </a:r>
                      <a:r>
                        <a:rPr lang="en-GB" sz="1800" kern="0" dirty="0">
                          <a:effectLst/>
                        </a:rPr>
                        <a:t>an</a:t>
                      </a:r>
                      <a:r>
                        <a:rPr lang="en-GB" sz="1800" kern="0" spc="75" dirty="0">
                          <a:effectLst/>
                        </a:rPr>
                        <a:t> </a:t>
                      </a:r>
                      <a:r>
                        <a:rPr lang="en-GB" sz="1800" kern="0" dirty="0">
                          <a:effectLst/>
                        </a:rPr>
                        <a:t>I</a:t>
                      </a:r>
                      <a:r>
                        <a:rPr lang="en-GB" sz="1800" kern="0" spc="5" dirty="0">
                          <a:effectLst/>
                        </a:rPr>
                        <a:t>n</a:t>
                      </a:r>
                      <a:r>
                        <a:rPr lang="en-GB" sz="1800" kern="0" spc="-5" dirty="0">
                          <a:effectLst/>
                        </a:rPr>
                        <a:t>f</a:t>
                      </a:r>
                      <a:r>
                        <a:rPr lang="en-GB" sz="1800" kern="0" dirty="0">
                          <a:effectLst/>
                        </a:rPr>
                        <a:t>r</a:t>
                      </a:r>
                      <a:r>
                        <a:rPr lang="en-GB" sz="1800" kern="0" spc="15" dirty="0">
                          <a:effectLst/>
                        </a:rPr>
                        <a:t>a</a:t>
                      </a:r>
                      <a:r>
                        <a:rPr lang="en-GB" sz="1800" kern="0" spc="-5" dirty="0">
                          <a:effectLst/>
                        </a:rPr>
                        <a:t>s</a:t>
                      </a:r>
                      <a:r>
                        <a:rPr lang="en-GB" sz="1800" kern="0" dirty="0">
                          <a:effectLst/>
                        </a:rPr>
                        <a:t>tr</a:t>
                      </a:r>
                      <a:r>
                        <a:rPr lang="en-GB" sz="1800" kern="0" spc="20" dirty="0">
                          <a:effectLst/>
                        </a:rPr>
                        <a:t>u</a:t>
                      </a:r>
                      <a:r>
                        <a:rPr lang="en-GB" sz="1800" kern="0" dirty="0">
                          <a:effectLst/>
                        </a:rPr>
                        <a:t>ct</a:t>
                      </a:r>
                      <a:r>
                        <a:rPr lang="en-GB" sz="1800" kern="0" spc="5" dirty="0">
                          <a:effectLst/>
                        </a:rPr>
                        <a:t>u</a:t>
                      </a:r>
                      <a:r>
                        <a:rPr lang="en-GB" sz="1800" kern="0" dirty="0">
                          <a:effectLst/>
                        </a:rPr>
                        <a:t>re</a:t>
                      </a:r>
                      <a:r>
                        <a:rPr lang="en-GB" sz="1800" kern="0" spc="50" dirty="0">
                          <a:effectLst/>
                        </a:rPr>
                        <a:t> </a:t>
                      </a:r>
                      <a:r>
                        <a:rPr lang="en-GB" sz="1800" kern="0" spc="-5" dirty="0">
                          <a:effectLst/>
                        </a:rPr>
                        <a:t>f</a:t>
                      </a:r>
                      <a:r>
                        <a:rPr lang="en-GB" sz="1800" kern="0" dirty="0">
                          <a:effectLst/>
                        </a:rPr>
                        <a:t>or</a:t>
                      </a:r>
                      <a:r>
                        <a:rPr lang="en-GB" sz="1800" kern="0" spc="100" dirty="0">
                          <a:effectLst/>
                        </a:rPr>
                        <a:t> </a:t>
                      </a:r>
                      <a:r>
                        <a:rPr lang="en-GB" sz="1800" kern="0" dirty="0">
                          <a:effectLst/>
                        </a:rPr>
                        <a:t>I</a:t>
                      </a:r>
                      <a:r>
                        <a:rPr lang="en-GB" sz="1800" kern="0" spc="5" dirty="0">
                          <a:effectLst/>
                        </a:rPr>
                        <a:t>n</a:t>
                      </a:r>
                      <a:r>
                        <a:rPr lang="en-GB" sz="1800" kern="0" dirty="0">
                          <a:effectLst/>
                        </a:rPr>
                        <a:t>te</a:t>
                      </a:r>
                      <a:r>
                        <a:rPr lang="en-GB" sz="1800" kern="0" spc="15" dirty="0">
                          <a:effectLst/>
                        </a:rPr>
                        <a:t>n</a:t>
                      </a:r>
                      <a:r>
                        <a:rPr lang="en-GB" sz="1800" kern="0" spc="-5" dirty="0">
                          <a:effectLst/>
                        </a:rPr>
                        <a:t>s</a:t>
                      </a:r>
                      <a:r>
                        <a:rPr lang="en-GB" sz="1800" kern="0" spc="10" dirty="0">
                          <a:effectLst/>
                        </a:rPr>
                        <a:t>i</a:t>
                      </a:r>
                      <a:r>
                        <a:rPr lang="en-GB" sz="1800" kern="0" spc="-5" dirty="0">
                          <a:effectLst/>
                        </a:rPr>
                        <a:t>v</a:t>
                      </a:r>
                      <a:r>
                        <a:rPr lang="en-GB" sz="1800" kern="0" dirty="0">
                          <a:effectLst/>
                        </a:rPr>
                        <a:t>e</a:t>
                      </a:r>
                      <a:r>
                        <a:rPr lang="en-GB" sz="1800" kern="0" spc="80" dirty="0">
                          <a:effectLst/>
                        </a:rPr>
                        <a:t> </a:t>
                      </a:r>
                      <a:r>
                        <a:rPr lang="en-GB" sz="1800" kern="0" dirty="0">
                          <a:effectLst/>
                        </a:rPr>
                        <a:t>Care</a:t>
                      </a:r>
                      <a:r>
                        <a:rPr lang="en-GB" sz="1800" kern="0" spc="95" dirty="0">
                          <a:effectLst/>
                        </a:rPr>
                        <a:t> </a:t>
                      </a:r>
                      <a:r>
                        <a:rPr lang="en-GB" sz="1800" kern="0" spc="-5" dirty="0" err="1">
                          <a:effectLst/>
                        </a:rPr>
                        <a:t>U</a:t>
                      </a:r>
                      <a:r>
                        <a:rPr lang="en-GB" sz="1800" kern="0" spc="5" dirty="0" err="1">
                          <a:effectLst/>
                        </a:rPr>
                        <a:t>n</a:t>
                      </a:r>
                      <a:r>
                        <a:rPr lang="en-GB" sz="1800" kern="0" dirty="0" err="1">
                          <a:effectLst/>
                        </a:rPr>
                        <a:t>i</a:t>
                      </a:r>
                      <a:r>
                        <a:rPr lang="en-GB" sz="1800" kern="0" spc="10" dirty="0" err="1">
                          <a:effectLst/>
                        </a:rPr>
                        <a:t>t</a:t>
                      </a:r>
                      <a:r>
                        <a:rPr lang="en-GB" sz="1800" kern="0" spc="-5" dirty="0" err="1">
                          <a:effectLst/>
                        </a:rPr>
                        <a:t>s</a:t>
                      </a:r>
                      <a:r>
                        <a:rPr lang="en-GB" sz="1800" kern="0" dirty="0" err="1">
                          <a:effectLst/>
                        </a:rPr>
                        <a:t>’</a:t>
                      </a:r>
                      <a:r>
                        <a:rPr lang="en-GB" sz="1800" kern="0" spc="5" dirty="0" err="1">
                          <a:effectLst/>
                        </a:rPr>
                        <a:t>d</a:t>
                      </a:r>
                      <a:r>
                        <a:rPr lang="en-GB" sz="1800" kern="0" dirty="0" err="1">
                          <a:effectLst/>
                        </a:rPr>
                        <a:t>a</a:t>
                      </a:r>
                      <a:r>
                        <a:rPr lang="en-GB" sz="1800" kern="0" spc="5" dirty="0" err="1">
                          <a:effectLst/>
                        </a:rPr>
                        <a:t>t</a:t>
                      </a:r>
                      <a:r>
                        <a:rPr lang="en-GB" sz="1800" kern="0" dirty="0" err="1">
                          <a:effectLst/>
                        </a:rPr>
                        <a:t>a</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681337"/>
                  </a:ext>
                </a:extLst>
              </a:tr>
              <a:tr h="227773">
                <a:tc vMerge="1">
                  <a:txBody>
                    <a:bodyPr/>
                    <a:lstStyle/>
                    <a:p>
                      <a:endParaRPr lang="en-GB"/>
                    </a:p>
                  </a:txBody>
                  <a:tcPr/>
                </a:tc>
                <a:tc>
                  <a:txBody>
                    <a:bodyPr/>
                    <a:lstStyle/>
                    <a:p>
                      <a:pPr marL="64770">
                        <a:lnSpc>
                          <a:spcPct val="107000"/>
                        </a:lnSpc>
                        <a:spcAft>
                          <a:spcPts val="800"/>
                        </a:spcAft>
                      </a:pPr>
                      <a:r>
                        <a:rPr lang="en-GB" sz="1800" kern="0" spc="-5">
                          <a:effectLst/>
                        </a:rPr>
                        <a:t>Ge</a:t>
                      </a:r>
                      <a:r>
                        <a:rPr lang="en-GB" sz="1800" kern="0" spc="5">
                          <a:effectLst/>
                        </a:rPr>
                        <a:t>n</a:t>
                      </a:r>
                      <a:r>
                        <a:rPr lang="en-GB" sz="1800" kern="0">
                          <a:effectLst/>
                        </a:rPr>
                        <a:t>o</a:t>
                      </a:r>
                      <a:r>
                        <a:rPr lang="en-GB" sz="1800" kern="0" spc="5">
                          <a:effectLst/>
                        </a:rPr>
                        <a:t>m</a:t>
                      </a:r>
                      <a:r>
                        <a:rPr lang="en-GB" sz="1800" kern="0">
                          <a:effectLst/>
                        </a:rPr>
                        <a:t>e</a:t>
                      </a:r>
                      <a:r>
                        <a:rPr lang="en-GB" sz="1800" kern="0" spc="-40">
                          <a:effectLst/>
                        </a:rPr>
                        <a:t> </a:t>
                      </a:r>
                      <a:r>
                        <a:rPr lang="en-GB" sz="1800" kern="0" spc="5">
                          <a:effectLst/>
                        </a:rPr>
                        <a:t>o</a:t>
                      </a:r>
                      <a:r>
                        <a:rPr lang="en-GB" sz="1800" kern="0">
                          <a:effectLst/>
                        </a:rPr>
                        <a:t>f</a:t>
                      </a:r>
                      <a:r>
                        <a:rPr lang="en-GB" sz="1800" kern="0" spc="-15">
                          <a:effectLst/>
                        </a:rPr>
                        <a:t> </a:t>
                      </a:r>
                      <a:r>
                        <a:rPr lang="en-GB" sz="1800" kern="0" spc="10">
                          <a:effectLst/>
                        </a:rPr>
                        <a:t>E</a:t>
                      </a:r>
                      <a:r>
                        <a:rPr lang="en-GB" sz="1800" kern="0" spc="5">
                          <a:effectLst/>
                        </a:rPr>
                        <a:t>u</a:t>
                      </a:r>
                      <a:r>
                        <a:rPr lang="en-GB" sz="1800" kern="0">
                          <a:effectLst/>
                        </a:rPr>
                        <a:t>r</a:t>
                      </a:r>
                      <a:r>
                        <a:rPr lang="en-GB" sz="1800" kern="0" spc="5">
                          <a:effectLst/>
                        </a:rPr>
                        <a:t>op</a:t>
                      </a:r>
                      <a:r>
                        <a:rPr lang="en-GB" sz="1800" kern="0">
                          <a:effectLst/>
                        </a:rPr>
                        <a:t>e</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45150"/>
                  </a:ext>
                </a:extLst>
              </a:tr>
              <a:tr h="351617">
                <a:tc vMerge="1">
                  <a:txBody>
                    <a:bodyPr/>
                    <a:lstStyle/>
                    <a:p>
                      <a:endParaRPr lang="en-GB"/>
                    </a:p>
                  </a:txBody>
                  <a:tcPr/>
                </a:tc>
                <a:tc>
                  <a:txBody>
                    <a:bodyPr/>
                    <a:lstStyle/>
                    <a:p>
                      <a:pPr marL="64770">
                        <a:lnSpc>
                          <a:spcPct val="107000"/>
                        </a:lnSpc>
                        <a:spcAft>
                          <a:spcPts val="800"/>
                        </a:spcAft>
                      </a:pPr>
                      <a:r>
                        <a:rPr lang="en-GB" sz="1800" kern="0">
                          <a:effectLst/>
                        </a:rPr>
                        <a:t>Dig</a:t>
                      </a:r>
                      <a:r>
                        <a:rPr lang="en-GB" sz="1800" kern="0" spc="-5">
                          <a:effectLst/>
                        </a:rPr>
                        <a:t>i</a:t>
                      </a:r>
                      <a:r>
                        <a:rPr lang="en-GB" sz="1800" kern="0">
                          <a:effectLst/>
                        </a:rPr>
                        <a:t>t</a:t>
                      </a:r>
                      <a:r>
                        <a:rPr lang="en-GB" sz="1800" kern="0" spc="5">
                          <a:effectLst/>
                        </a:rPr>
                        <a:t>a</a:t>
                      </a:r>
                      <a:r>
                        <a:rPr lang="en-GB" sz="1800" kern="0">
                          <a:effectLst/>
                        </a:rPr>
                        <a:t>l</a:t>
                      </a:r>
                      <a:r>
                        <a:rPr lang="en-GB" sz="1800" kern="0" spc="-25">
                          <a:effectLst/>
                        </a:rPr>
                        <a:t> </a:t>
                      </a:r>
                      <a:r>
                        <a:rPr lang="en-GB" sz="1800" kern="0">
                          <a:effectLst/>
                        </a:rPr>
                        <a:t>P</a:t>
                      </a:r>
                      <a:r>
                        <a:rPr lang="en-GB" sz="1800" kern="0" spc="5">
                          <a:effectLst/>
                        </a:rPr>
                        <a:t>r</a:t>
                      </a:r>
                      <a:r>
                        <a:rPr lang="en-GB" sz="1800" kern="0">
                          <a:effectLst/>
                        </a:rPr>
                        <a:t>o</a:t>
                      </a:r>
                      <a:r>
                        <a:rPr lang="en-GB" sz="1800" kern="0" spc="5">
                          <a:effectLst/>
                        </a:rPr>
                        <a:t>du</a:t>
                      </a:r>
                      <a:r>
                        <a:rPr lang="en-GB" sz="1800" kern="0">
                          <a:effectLst/>
                        </a:rPr>
                        <a:t>ct</a:t>
                      </a:r>
                      <a:r>
                        <a:rPr lang="en-GB" sz="1800" kern="0" spc="-30">
                          <a:effectLst/>
                        </a:rPr>
                        <a:t> </a:t>
                      </a:r>
                      <a:r>
                        <a:rPr lang="en-GB" sz="1800" kern="0">
                          <a:effectLst/>
                        </a:rPr>
                        <a:t>P</a:t>
                      </a:r>
                      <a:r>
                        <a:rPr lang="en-GB" sz="1800" kern="0" spc="5">
                          <a:effectLst/>
                        </a:rPr>
                        <a:t>a</a:t>
                      </a:r>
                      <a:r>
                        <a:rPr lang="en-GB" sz="1800" kern="0" spc="-5">
                          <a:effectLst/>
                        </a:rPr>
                        <a:t>ss</a:t>
                      </a:r>
                      <a:r>
                        <a:rPr lang="en-GB" sz="1800" kern="0" spc="5">
                          <a:effectLst/>
                        </a:rPr>
                        <a:t>p</a:t>
                      </a:r>
                      <a:r>
                        <a:rPr lang="en-GB" sz="1800" kern="0">
                          <a:effectLst/>
                        </a:rPr>
                        <a:t>ort</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907188"/>
                  </a:ext>
                </a:extLst>
              </a:tr>
              <a:tr h="228395">
                <a:tc>
                  <a:txBody>
                    <a:bodyPr/>
                    <a:lstStyle/>
                    <a:p>
                      <a:pPr marL="64770">
                        <a:lnSpc>
                          <a:spcPct val="107000"/>
                        </a:lnSpc>
                        <a:spcAft>
                          <a:spcPts val="800"/>
                        </a:spcAft>
                      </a:pPr>
                      <a:r>
                        <a:rPr lang="en-GB" sz="1800" kern="0">
                          <a:effectLst/>
                        </a:rPr>
                        <a:t>AI</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D</a:t>
                      </a:r>
                      <a:r>
                        <a:rPr lang="en-GB" sz="1800" kern="0" spc="-5">
                          <a:effectLst/>
                        </a:rPr>
                        <a:t>e</a:t>
                      </a:r>
                      <a:r>
                        <a:rPr lang="en-GB" sz="1800" kern="0" spc="5">
                          <a:effectLst/>
                        </a:rPr>
                        <a:t>v</a:t>
                      </a:r>
                      <a:r>
                        <a:rPr lang="en-GB" sz="1800" kern="0" spc="-5">
                          <a:effectLst/>
                        </a:rPr>
                        <a:t>e</a:t>
                      </a:r>
                      <a:r>
                        <a:rPr lang="en-GB" sz="1800" kern="0">
                          <a:effectLst/>
                        </a:rPr>
                        <a:t>lo</a:t>
                      </a:r>
                      <a:r>
                        <a:rPr lang="en-GB" sz="1800" kern="0" spc="5">
                          <a:effectLst/>
                        </a:rPr>
                        <a:t>p</a:t>
                      </a:r>
                      <a:r>
                        <a:rPr lang="en-GB" sz="1800" kern="0">
                          <a:effectLst/>
                        </a:rPr>
                        <a:t>i</a:t>
                      </a:r>
                      <a:r>
                        <a:rPr lang="en-GB" sz="1800" kern="0" spc="5">
                          <a:effectLst/>
                        </a:rPr>
                        <a:t>n</a:t>
                      </a:r>
                      <a:r>
                        <a:rPr lang="en-GB" sz="1800" kern="0">
                          <a:effectLst/>
                        </a:rPr>
                        <a:t>g</a:t>
                      </a:r>
                      <a:r>
                        <a:rPr lang="en-GB" sz="1800" kern="0" spc="-40">
                          <a:effectLst/>
                        </a:rPr>
                        <a:t> </a:t>
                      </a:r>
                      <a:r>
                        <a:rPr lang="en-GB" sz="1800" kern="0">
                          <a:effectLst/>
                        </a:rPr>
                        <a:t>C</a:t>
                      </a:r>
                      <a:r>
                        <a:rPr lang="en-GB" sz="1800" kern="0" spc="-5">
                          <a:effectLst/>
                        </a:rPr>
                        <a:t>i</a:t>
                      </a:r>
                      <a:r>
                        <a:rPr lang="en-GB" sz="1800" kern="0">
                          <a:effectLst/>
                        </a:rPr>
                        <a:t>t</a:t>
                      </a:r>
                      <a:r>
                        <a:rPr lang="en-GB" sz="1800" kern="0" spc="10">
                          <a:effectLst/>
                        </a:rPr>
                        <a:t>i</a:t>
                      </a:r>
                      <a:r>
                        <a:rPr lang="en-GB" sz="1800" kern="0">
                          <a:effectLst/>
                        </a:rPr>
                        <a:t>V</a:t>
                      </a:r>
                      <a:r>
                        <a:rPr lang="en-GB" sz="1800" kern="0" spc="-5">
                          <a:effectLst/>
                        </a:rPr>
                        <a:t>e</a:t>
                      </a:r>
                      <a:r>
                        <a:rPr lang="en-GB" sz="1800" kern="0" spc="10">
                          <a:effectLst/>
                        </a:rPr>
                        <a:t>r</a:t>
                      </a:r>
                      <a:r>
                        <a:rPr lang="en-GB" sz="1800" kern="0" spc="-5">
                          <a:effectLst/>
                        </a:rPr>
                        <a:t>s</a:t>
                      </a:r>
                      <a:r>
                        <a:rPr lang="en-GB" sz="1800" kern="0">
                          <a:effectLst/>
                        </a:rPr>
                        <a:t>e</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396533"/>
                  </a:ext>
                </a:extLst>
              </a:tr>
              <a:tr h="224661">
                <a:tc rowSpan="2">
                  <a:txBody>
                    <a:bodyPr/>
                    <a:lstStyle/>
                    <a:p>
                      <a:pPr marL="64770">
                        <a:lnSpc>
                          <a:spcPct val="107000"/>
                        </a:lnSpc>
                        <a:spcAft>
                          <a:spcPts val="800"/>
                        </a:spcAft>
                      </a:pPr>
                      <a:r>
                        <a:rPr lang="en-GB" sz="1800" kern="0">
                          <a:effectLst/>
                        </a:rPr>
                        <a:t>Ad</a:t>
                      </a:r>
                      <a:r>
                        <a:rPr lang="en-GB" sz="1800" kern="0" spc="5">
                          <a:effectLst/>
                        </a:rPr>
                        <a:t>v</a:t>
                      </a:r>
                      <a:r>
                        <a:rPr lang="en-GB" sz="1800" kern="0" spc="-5">
                          <a:effectLst/>
                        </a:rPr>
                        <a:t>an</a:t>
                      </a:r>
                      <a:r>
                        <a:rPr lang="en-GB" sz="1800" kern="0" spc="5">
                          <a:effectLst/>
                        </a:rPr>
                        <a:t>c</a:t>
                      </a:r>
                      <a:r>
                        <a:rPr lang="en-GB" sz="1800" kern="0" spc="-5">
                          <a:effectLst/>
                        </a:rPr>
                        <a:t>e</a:t>
                      </a:r>
                      <a:r>
                        <a:rPr lang="en-GB" sz="1800" kern="0">
                          <a:effectLst/>
                        </a:rPr>
                        <a:t>d </a:t>
                      </a:r>
                      <a:r>
                        <a:rPr lang="en-GB" sz="1800" kern="0" spc="-10">
                          <a:effectLst/>
                        </a:rPr>
                        <a:t>D</a:t>
                      </a:r>
                      <a:r>
                        <a:rPr lang="en-GB" sz="1800" kern="0" spc="5">
                          <a:effectLst/>
                        </a:rPr>
                        <a:t>i</a:t>
                      </a:r>
                      <a:r>
                        <a:rPr lang="en-GB" sz="1800" kern="0" spc="-10">
                          <a:effectLst/>
                        </a:rPr>
                        <a:t>g</a:t>
                      </a:r>
                      <a:r>
                        <a:rPr lang="en-GB" sz="1800" kern="0" spc="5">
                          <a:effectLst/>
                        </a:rPr>
                        <a:t>i</a:t>
                      </a:r>
                      <a:r>
                        <a:rPr lang="en-GB" sz="1800" kern="0">
                          <a:effectLst/>
                        </a:rPr>
                        <a:t>t</a:t>
                      </a:r>
                      <a:r>
                        <a:rPr lang="en-GB" sz="1800" kern="0" spc="-5">
                          <a:effectLst/>
                        </a:rPr>
                        <a:t>a</a:t>
                      </a:r>
                      <a:r>
                        <a:rPr lang="en-GB" sz="1800" kern="0">
                          <a:effectLst/>
                        </a:rPr>
                        <a:t>l</a:t>
                      </a:r>
                      <a:r>
                        <a:rPr lang="en-GB" sz="1800" kern="0" spc="5">
                          <a:effectLst/>
                        </a:rPr>
                        <a:t> </a:t>
                      </a:r>
                      <a:r>
                        <a:rPr lang="en-GB" sz="1800" kern="0" spc="-5">
                          <a:effectLst/>
                        </a:rPr>
                        <a:t>S</a:t>
                      </a:r>
                      <a:r>
                        <a:rPr lang="en-GB" sz="1800" kern="0" spc="-15">
                          <a:effectLst/>
                        </a:rPr>
                        <a:t>k</a:t>
                      </a:r>
                      <a:r>
                        <a:rPr lang="en-GB" sz="1800" kern="0" spc="5">
                          <a:effectLst/>
                        </a:rPr>
                        <a:t>i</a:t>
                      </a:r>
                      <a:r>
                        <a:rPr lang="en-GB" sz="1800" kern="0" spc="-5">
                          <a:effectLst/>
                        </a:rPr>
                        <a:t>l</a:t>
                      </a:r>
                      <a:r>
                        <a:rPr lang="en-GB" sz="1800" kern="0" spc="5">
                          <a:effectLst/>
                        </a:rPr>
                        <a:t>l</a:t>
                      </a:r>
                      <a:r>
                        <a:rPr lang="en-GB" sz="1800" kern="0">
                          <a:effectLst/>
                        </a:rPr>
                        <a:t>s</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R</a:t>
                      </a:r>
                      <a:r>
                        <a:rPr lang="en-GB" sz="1800" kern="0" spc="-5">
                          <a:effectLst/>
                        </a:rPr>
                        <a:t>e</a:t>
                      </a:r>
                      <a:r>
                        <a:rPr lang="en-GB" sz="1800" kern="0">
                          <a:effectLst/>
                        </a:rPr>
                        <a:t>i</a:t>
                      </a:r>
                      <a:r>
                        <a:rPr lang="en-GB" sz="1800" kern="0" spc="5">
                          <a:effectLst/>
                        </a:rPr>
                        <a:t>n</a:t>
                      </a:r>
                      <a:r>
                        <a:rPr lang="en-GB" sz="1800" kern="0" spc="-5">
                          <a:effectLst/>
                        </a:rPr>
                        <a:t>f</a:t>
                      </a:r>
                      <a:r>
                        <a:rPr lang="en-GB" sz="1800" kern="0">
                          <a:effectLst/>
                        </a:rPr>
                        <a:t>orci</a:t>
                      </a:r>
                      <a:r>
                        <a:rPr lang="en-GB" sz="1800" kern="0" spc="5">
                          <a:effectLst/>
                        </a:rPr>
                        <a:t>n</a:t>
                      </a:r>
                      <a:r>
                        <a:rPr lang="en-GB" sz="1800" kern="0">
                          <a:effectLst/>
                        </a:rPr>
                        <a:t>g</a:t>
                      </a:r>
                      <a:r>
                        <a:rPr lang="en-GB" sz="1800" kern="0" spc="-35">
                          <a:effectLst/>
                        </a:rPr>
                        <a:t> </a:t>
                      </a:r>
                      <a:r>
                        <a:rPr lang="en-GB" sz="1800" kern="0">
                          <a:effectLst/>
                        </a:rPr>
                        <a:t>Skills</a:t>
                      </a:r>
                      <a:r>
                        <a:rPr lang="en-GB" sz="1800" kern="0" spc="-25">
                          <a:effectLst/>
                        </a:rPr>
                        <a:t> </a:t>
                      </a:r>
                      <a:r>
                        <a:rPr lang="en-GB" sz="1800" kern="0">
                          <a:effectLst/>
                        </a:rPr>
                        <a:t>in</a:t>
                      </a:r>
                      <a:r>
                        <a:rPr lang="en-GB" sz="1800" kern="0" spc="15">
                          <a:effectLst/>
                        </a:rPr>
                        <a:t> </a:t>
                      </a:r>
                      <a:r>
                        <a:rPr lang="en-GB" sz="1800" kern="0" spc="-5">
                          <a:effectLst/>
                        </a:rPr>
                        <a:t>s</a:t>
                      </a:r>
                      <a:r>
                        <a:rPr lang="en-GB" sz="1800" kern="0" spc="5">
                          <a:effectLst/>
                        </a:rPr>
                        <a:t>e</a:t>
                      </a:r>
                      <a:r>
                        <a:rPr lang="en-GB" sz="1800" kern="0" spc="-5">
                          <a:effectLst/>
                        </a:rPr>
                        <a:t>m</a:t>
                      </a:r>
                      <a:r>
                        <a:rPr lang="en-GB" sz="1800" kern="0">
                          <a:effectLst/>
                        </a:rPr>
                        <a:t>ico</a:t>
                      </a:r>
                      <a:r>
                        <a:rPr lang="en-GB" sz="1800" kern="0" spc="5">
                          <a:effectLst/>
                        </a:rPr>
                        <a:t>n</a:t>
                      </a:r>
                      <a:r>
                        <a:rPr lang="en-GB" sz="1800" kern="0" spc="15">
                          <a:effectLst/>
                        </a:rPr>
                        <a:t>d</a:t>
                      </a:r>
                      <a:r>
                        <a:rPr lang="en-GB" sz="1800" kern="0" spc="5">
                          <a:effectLst/>
                        </a:rPr>
                        <a:t>u</a:t>
                      </a:r>
                      <a:r>
                        <a:rPr lang="en-GB" sz="1800" kern="0">
                          <a:effectLst/>
                        </a:rPr>
                        <a:t>ct</a:t>
                      </a:r>
                      <a:r>
                        <a:rPr lang="en-GB" sz="1800" kern="0" spc="5">
                          <a:effectLst/>
                        </a:rPr>
                        <a:t>o</a:t>
                      </a:r>
                      <a:r>
                        <a:rPr lang="en-GB" sz="1800" kern="0">
                          <a:effectLst/>
                        </a:rPr>
                        <a:t>rs</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46883"/>
                  </a:ext>
                </a:extLst>
              </a:tr>
              <a:tr h="229640">
                <a:tc vMerge="1">
                  <a:txBody>
                    <a:bodyPr/>
                    <a:lstStyle/>
                    <a:p>
                      <a:endParaRPr lang="en-GB"/>
                    </a:p>
                  </a:txBody>
                  <a:tcPr/>
                </a:tc>
                <a:tc>
                  <a:txBody>
                    <a:bodyPr/>
                    <a:lstStyle/>
                    <a:p>
                      <a:pPr marL="64770">
                        <a:lnSpc>
                          <a:spcPct val="107000"/>
                        </a:lnSpc>
                        <a:spcAft>
                          <a:spcPts val="800"/>
                        </a:spcAft>
                      </a:pPr>
                      <a:r>
                        <a:rPr lang="en-GB" sz="1800" kern="0">
                          <a:effectLst/>
                        </a:rPr>
                        <a:t>Cy</a:t>
                      </a:r>
                      <a:r>
                        <a:rPr lang="en-GB" sz="1800" kern="0" spc="5">
                          <a:effectLst/>
                        </a:rPr>
                        <a:t>b</a:t>
                      </a:r>
                      <a:r>
                        <a:rPr lang="en-GB" sz="1800" kern="0" spc="-5">
                          <a:effectLst/>
                        </a:rPr>
                        <a:t>e</a:t>
                      </a:r>
                      <a:r>
                        <a:rPr lang="en-GB" sz="1800" kern="0">
                          <a:effectLst/>
                        </a:rPr>
                        <a:t>r</a:t>
                      </a:r>
                      <a:r>
                        <a:rPr lang="en-GB" sz="1800" kern="0" spc="5">
                          <a:effectLst/>
                        </a:rPr>
                        <a:t>s</a:t>
                      </a:r>
                      <a:r>
                        <a:rPr lang="en-GB" sz="1800" kern="0" spc="-5">
                          <a:effectLst/>
                        </a:rPr>
                        <a:t>e</a:t>
                      </a:r>
                      <a:r>
                        <a:rPr lang="en-GB" sz="1800" kern="0">
                          <a:effectLst/>
                        </a:rPr>
                        <a:t>c</a:t>
                      </a:r>
                      <a:r>
                        <a:rPr lang="en-GB" sz="1800" kern="0" spc="5">
                          <a:effectLst/>
                        </a:rPr>
                        <a:t>u</a:t>
                      </a:r>
                      <a:r>
                        <a:rPr lang="en-GB" sz="1800" kern="0">
                          <a:effectLst/>
                        </a:rPr>
                        <a:t>rity</a:t>
                      </a:r>
                      <a:r>
                        <a:rPr lang="en-GB" sz="1800" kern="0" spc="-50">
                          <a:effectLst/>
                        </a:rPr>
                        <a:t> </a:t>
                      </a:r>
                      <a:r>
                        <a:rPr lang="en-GB" sz="1800" kern="0">
                          <a:effectLst/>
                        </a:rPr>
                        <a:t>S</a:t>
                      </a:r>
                      <a:r>
                        <a:rPr lang="en-GB" sz="1800" kern="0" spc="5">
                          <a:effectLst/>
                        </a:rPr>
                        <a:t>k</a:t>
                      </a:r>
                      <a:r>
                        <a:rPr lang="en-GB" sz="1800" kern="0">
                          <a:effectLst/>
                        </a:rPr>
                        <a:t>ills</a:t>
                      </a:r>
                      <a:r>
                        <a:rPr lang="en-GB" sz="1800" kern="0" spc="-25">
                          <a:effectLst/>
                        </a:rPr>
                        <a:t> </a:t>
                      </a:r>
                      <a:r>
                        <a:rPr lang="en-GB" sz="1800" kern="0" spc="15">
                          <a:effectLst/>
                        </a:rPr>
                        <a:t>A</a:t>
                      </a:r>
                      <a:r>
                        <a:rPr lang="en-GB" sz="1800" kern="0">
                          <a:effectLst/>
                        </a:rPr>
                        <a:t>ca</a:t>
                      </a:r>
                      <a:r>
                        <a:rPr lang="en-GB" sz="1800" kern="0" spc="5">
                          <a:effectLst/>
                        </a:rPr>
                        <a:t>d</a:t>
                      </a:r>
                      <a:r>
                        <a:rPr lang="en-GB" sz="1800" kern="0" spc="-5">
                          <a:effectLst/>
                        </a:rPr>
                        <a:t>em</a:t>
                      </a:r>
                      <a:r>
                        <a:rPr lang="en-GB" sz="1800" kern="0">
                          <a:effectLst/>
                        </a:rPr>
                        <a:t>y</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3019742"/>
                  </a:ext>
                </a:extLst>
              </a:tr>
              <a:tr h="217193">
                <a:tc rowSpan="2">
                  <a:txBody>
                    <a:bodyPr/>
                    <a:lstStyle/>
                    <a:p>
                      <a:pPr marL="64770">
                        <a:lnSpc>
                          <a:spcPct val="107000"/>
                        </a:lnSpc>
                        <a:spcAft>
                          <a:spcPts val="800"/>
                        </a:spcAft>
                      </a:pPr>
                      <a:r>
                        <a:rPr lang="en-GB" sz="1800" kern="0" spc="5">
                          <a:effectLst/>
                        </a:rPr>
                        <a:t>C</a:t>
                      </a:r>
                      <a:r>
                        <a:rPr lang="en-GB" sz="1800" kern="0" spc="-5">
                          <a:effectLst/>
                        </a:rPr>
                        <a:t>on</a:t>
                      </a:r>
                      <a:r>
                        <a:rPr lang="en-GB" sz="1800" kern="0">
                          <a:effectLst/>
                        </a:rPr>
                        <a:t>fi</a:t>
                      </a:r>
                      <a:r>
                        <a:rPr lang="en-GB" sz="1800" kern="0" spc="-5">
                          <a:effectLst/>
                        </a:rPr>
                        <a:t>den</a:t>
                      </a:r>
                      <a:r>
                        <a:rPr lang="en-GB" sz="1800" kern="0" spc="5">
                          <a:effectLst/>
                        </a:rPr>
                        <a:t>c</a:t>
                      </a:r>
                      <a:r>
                        <a:rPr lang="en-GB" sz="1800" kern="0">
                          <a:effectLst/>
                        </a:rPr>
                        <a:t>e</a:t>
                      </a:r>
                      <a:r>
                        <a:rPr lang="en-GB" sz="1800" kern="0" spc="-5">
                          <a:effectLst/>
                        </a:rPr>
                        <a:t> </a:t>
                      </a:r>
                      <a:r>
                        <a:rPr lang="en-GB" sz="1800" kern="0" spc="5">
                          <a:effectLst/>
                        </a:rPr>
                        <a:t>i</a:t>
                      </a:r>
                      <a:r>
                        <a:rPr lang="en-GB" sz="1800" kern="0">
                          <a:effectLst/>
                        </a:rPr>
                        <a:t>n</a:t>
                      </a:r>
                      <a:r>
                        <a:rPr lang="en-GB" sz="1800" kern="0" spc="-5">
                          <a:effectLst/>
                        </a:rPr>
                        <a:t> </a:t>
                      </a:r>
                      <a:r>
                        <a:rPr lang="en-GB" sz="1800" kern="0" spc="-10">
                          <a:effectLst/>
                        </a:rPr>
                        <a:t>D</a:t>
                      </a:r>
                      <a:r>
                        <a:rPr lang="en-GB" sz="1800" kern="0" spc="5">
                          <a:effectLst/>
                        </a:rPr>
                        <a:t>i</a:t>
                      </a:r>
                      <a:r>
                        <a:rPr lang="en-GB" sz="1800" kern="0" spc="-10">
                          <a:effectLst/>
                        </a:rPr>
                        <a:t>g</a:t>
                      </a:r>
                      <a:r>
                        <a:rPr lang="en-GB" sz="1800" kern="0" spc="5">
                          <a:effectLst/>
                        </a:rPr>
                        <a:t>i</a:t>
                      </a:r>
                      <a:r>
                        <a:rPr lang="en-GB" sz="1800" kern="0">
                          <a:effectLst/>
                        </a:rPr>
                        <a:t>t</a:t>
                      </a:r>
                      <a:r>
                        <a:rPr lang="en-GB" sz="1800" kern="0" spc="-5">
                          <a:effectLst/>
                        </a:rPr>
                        <a:t>a</a:t>
                      </a:r>
                      <a:r>
                        <a:rPr lang="en-GB" sz="1800" kern="0">
                          <a:effectLst/>
                        </a:rPr>
                        <a:t>l</a:t>
                      </a:r>
                      <a:endParaRPr lang="en-GB" sz="1800" kern="100">
                        <a:effectLst/>
                      </a:endParaRPr>
                    </a:p>
                    <a:p>
                      <a:pPr marL="64770">
                        <a:lnSpc>
                          <a:spcPct val="107000"/>
                        </a:lnSpc>
                        <a:spcBef>
                          <a:spcPts val="205"/>
                        </a:spcBef>
                        <a:spcAft>
                          <a:spcPts val="800"/>
                        </a:spcAft>
                      </a:pPr>
                      <a:r>
                        <a:rPr lang="en-GB" sz="1800" kern="0" spc="5">
                          <a:effectLst/>
                        </a:rPr>
                        <a:t>Tr</a:t>
                      </a:r>
                      <a:r>
                        <a:rPr lang="en-GB" sz="1800" kern="0" spc="-5">
                          <a:effectLst/>
                        </a:rPr>
                        <a:t>an</a:t>
                      </a:r>
                      <a:r>
                        <a:rPr lang="en-GB" sz="1800" kern="0">
                          <a:effectLst/>
                        </a:rPr>
                        <a:t>sf</a:t>
                      </a:r>
                      <a:r>
                        <a:rPr lang="en-GB" sz="1800" kern="0" spc="-5">
                          <a:effectLst/>
                        </a:rPr>
                        <a:t>o</a:t>
                      </a:r>
                      <a:r>
                        <a:rPr lang="en-GB" sz="1800" kern="0" spc="-10">
                          <a:effectLst/>
                        </a:rPr>
                        <a:t>r</a:t>
                      </a:r>
                      <a:r>
                        <a:rPr lang="en-GB" sz="1800" kern="0">
                          <a:effectLst/>
                        </a:rPr>
                        <a:t>mation</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spc="5" dirty="0">
                          <a:effectLst/>
                        </a:rPr>
                        <a:t>N</a:t>
                      </a:r>
                      <a:r>
                        <a:rPr lang="en-GB" sz="1800" kern="0" spc="-5" dirty="0">
                          <a:effectLst/>
                        </a:rPr>
                        <a:t>e</a:t>
                      </a:r>
                      <a:r>
                        <a:rPr lang="en-GB" sz="1800" kern="0" dirty="0">
                          <a:effectLst/>
                        </a:rPr>
                        <a:t>twork</a:t>
                      </a:r>
                      <a:r>
                        <a:rPr lang="en-GB" sz="1800" kern="0" spc="-30" dirty="0">
                          <a:effectLst/>
                        </a:rPr>
                        <a:t> </a:t>
                      </a:r>
                      <a:r>
                        <a:rPr lang="en-GB" sz="1800" kern="0" spc="5" dirty="0">
                          <a:effectLst/>
                        </a:rPr>
                        <a:t>o</a:t>
                      </a:r>
                      <a:r>
                        <a:rPr lang="en-GB" sz="1800" kern="0" dirty="0">
                          <a:effectLst/>
                        </a:rPr>
                        <a:t>f</a:t>
                      </a:r>
                      <a:r>
                        <a:rPr lang="en-GB" sz="1800" kern="0" spc="-15" dirty="0">
                          <a:effectLst/>
                        </a:rPr>
                        <a:t> </a:t>
                      </a:r>
                      <a:r>
                        <a:rPr lang="en-GB" sz="1800" kern="0" dirty="0">
                          <a:effectLst/>
                        </a:rPr>
                        <a:t>S</a:t>
                      </a:r>
                      <a:r>
                        <a:rPr lang="en-GB" sz="1800" kern="0" spc="5" dirty="0">
                          <a:effectLst/>
                        </a:rPr>
                        <a:t>af</a:t>
                      </a:r>
                      <a:r>
                        <a:rPr lang="en-GB" sz="1800" kern="0" spc="-5" dirty="0">
                          <a:effectLst/>
                        </a:rPr>
                        <a:t>e</a:t>
                      </a:r>
                      <a:r>
                        <a:rPr lang="en-GB" sz="1800" kern="0" dirty="0">
                          <a:effectLst/>
                        </a:rPr>
                        <a:t>r</a:t>
                      </a:r>
                      <a:r>
                        <a:rPr lang="en-GB" sz="1800" kern="0" spc="-20" dirty="0">
                          <a:effectLst/>
                        </a:rPr>
                        <a:t> </a:t>
                      </a:r>
                      <a:r>
                        <a:rPr lang="en-GB" sz="1800" kern="0" dirty="0">
                          <a:effectLst/>
                        </a:rPr>
                        <a:t>i</a:t>
                      </a:r>
                      <a:r>
                        <a:rPr lang="en-GB" sz="1800" kern="0" spc="5" dirty="0">
                          <a:effectLst/>
                        </a:rPr>
                        <a:t>n</a:t>
                      </a:r>
                      <a:r>
                        <a:rPr lang="en-GB" sz="1800" kern="0" dirty="0">
                          <a:effectLst/>
                        </a:rPr>
                        <a:t>ter</a:t>
                      </a:r>
                      <a:r>
                        <a:rPr lang="en-GB" sz="1800" kern="0" spc="5" dirty="0">
                          <a:effectLst/>
                        </a:rPr>
                        <a:t>n</a:t>
                      </a:r>
                      <a:r>
                        <a:rPr lang="en-GB" sz="1800" kern="0" spc="-5" dirty="0">
                          <a:effectLst/>
                        </a:rPr>
                        <a:t>e</a:t>
                      </a:r>
                      <a:r>
                        <a:rPr lang="en-GB" sz="1800" kern="0" dirty="0">
                          <a:effectLst/>
                        </a:rPr>
                        <a:t>t</a:t>
                      </a:r>
                      <a:r>
                        <a:rPr lang="en-GB" sz="1800" kern="0" spc="-20" dirty="0">
                          <a:effectLst/>
                        </a:rPr>
                        <a:t> </a:t>
                      </a:r>
                      <a:r>
                        <a:rPr lang="en-GB" sz="1800" kern="0" dirty="0">
                          <a:effectLst/>
                        </a:rPr>
                        <a:t>C</a:t>
                      </a:r>
                      <a:r>
                        <a:rPr lang="en-GB" sz="1800" kern="0" spc="-5" dirty="0">
                          <a:effectLst/>
                        </a:rPr>
                        <a:t>e</a:t>
                      </a:r>
                      <a:r>
                        <a:rPr lang="en-GB" sz="1800" kern="0" spc="15" dirty="0">
                          <a:effectLst/>
                        </a:rPr>
                        <a:t>n</a:t>
                      </a:r>
                      <a:r>
                        <a:rPr lang="en-GB" sz="1800" kern="0" dirty="0">
                          <a:effectLst/>
                        </a:rPr>
                        <a:t>tres</a:t>
                      </a:r>
                      <a:r>
                        <a:rPr lang="en-GB" sz="1800" kern="0" spc="-35" dirty="0">
                          <a:effectLst/>
                        </a:rPr>
                        <a:t> </a:t>
                      </a:r>
                      <a:r>
                        <a:rPr lang="en-GB" sz="1800" kern="0" dirty="0">
                          <a:effectLst/>
                        </a:rPr>
                        <a:t>(S</a:t>
                      </a:r>
                      <a:r>
                        <a:rPr lang="en-GB" sz="1800" kern="0" spc="10" dirty="0">
                          <a:effectLst/>
                        </a:rPr>
                        <a:t>I</a:t>
                      </a:r>
                      <a:r>
                        <a:rPr lang="en-GB" sz="1800" kern="0" dirty="0">
                          <a:effectLst/>
                        </a:rPr>
                        <a:t>C</a:t>
                      </a:r>
                      <a:r>
                        <a:rPr lang="en-GB" sz="1800" kern="0" spc="5" dirty="0">
                          <a:effectLst/>
                        </a:rPr>
                        <a:t>s</a:t>
                      </a:r>
                      <a:r>
                        <a:rPr lang="en-GB" sz="1800" kern="0" dirty="0">
                          <a:effectLst/>
                        </a:rPr>
                        <a:t>)</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a:effectLst/>
                        </a:rPr>
                        <a:t>50%</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91161"/>
                  </a:ext>
                </a:extLst>
              </a:tr>
              <a:tr h="513423">
                <a:tc vMerge="1">
                  <a:txBody>
                    <a:bodyPr/>
                    <a:lstStyle/>
                    <a:p>
                      <a:endParaRPr lang="en-GB"/>
                    </a:p>
                  </a:txBody>
                  <a:tcPr/>
                </a:tc>
                <a:tc>
                  <a:txBody>
                    <a:bodyPr/>
                    <a:lstStyle/>
                    <a:p>
                      <a:pPr marL="64770" marR="43180">
                        <a:lnSpc>
                          <a:spcPct val="114000"/>
                        </a:lnSpc>
                        <a:spcAft>
                          <a:spcPts val="800"/>
                        </a:spcAft>
                      </a:pPr>
                      <a:r>
                        <a:rPr lang="en-GB" sz="1800" kern="0" spc="5">
                          <a:effectLst/>
                        </a:rPr>
                        <a:t>Eu</a:t>
                      </a:r>
                      <a:r>
                        <a:rPr lang="en-GB" sz="1800" kern="0">
                          <a:effectLst/>
                        </a:rPr>
                        <a:t>r</a:t>
                      </a:r>
                      <a:r>
                        <a:rPr lang="en-GB" sz="1800" kern="0" spc="5">
                          <a:effectLst/>
                        </a:rPr>
                        <a:t>op</a:t>
                      </a:r>
                      <a:r>
                        <a:rPr lang="en-GB" sz="1800" kern="0" spc="-5">
                          <a:effectLst/>
                        </a:rPr>
                        <a:t>e</a:t>
                      </a:r>
                      <a:r>
                        <a:rPr lang="en-GB" sz="1800" kern="0">
                          <a:effectLst/>
                        </a:rPr>
                        <a:t>an</a:t>
                      </a:r>
                      <a:r>
                        <a:rPr lang="en-GB" sz="1800" kern="0" spc="75">
                          <a:effectLst/>
                        </a:rPr>
                        <a:t> </a:t>
                      </a:r>
                      <a:r>
                        <a:rPr lang="en-GB" sz="1800" kern="0">
                          <a:effectLst/>
                        </a:rPr>
                        <a:t>Dig</a:t>
                      </a:r>
                      <a:r>
                        <a:rPr lang="en-GB" sz="1800" kern="0" spc="-5">
                          <a:effectLst/>
                        </a:rPr>
                        <a:t>i</a:t>
                      </a:r>
                      <a:r>
                        <a:rPr lang="en-GB" sz="1800" kern="0">
                          <a:effectLst/>
                        </a:rPr>
                        <a:t>t</a:t>
                      </a:r>
                      <a:r>
                        <a:rPr lang="en-GB" sz="1800" kern="0" spc="5">
                          <a:effectLst/>
                        </a:rPr>
                        <a:t>a</a:t>
                      </a:r>
                      <a:r>
                        <a:rPr lang="en-GB" sz="1800" kern="0">
                          <a:effectLst/>
                        </a:rPr>
                        <a:t>l</a:t>
                      </a:r>
                      <a:r>
                        <a:rPr lang="en-GB" sz="1800" kern="0" spc="85">
                          <a:effectLst/>
                        </a:rPr>
                        <a:t> </a:t>
                      </a:r>
                      <a:r>
                        <a:rPr lang="en-GB" sz="1800" kern="0">
                          <a:effectLst/>
                        </a:rPr>
                        <a:t>M</a:t>
                      </a:r>
                      <a:r>
                        <a:rPr lang="en-GB" sz="1800" kern="0" spc="-5">
                          <a:effectLst/>
                        </a:rPr>
                        <a:t>e</a:t>
                      </a:r>
                      <a:r>
                        <a:rPr lang="en-GB" sz="1800" kern="0" spc="5">
                          <a:effectLst/>
                        </a:rPr>
                        <a:t>d</a:t>
                      </a:r>
                      <a:r>
                        <a:rPr lang="en-GB" sz="1800" kern="0">
                          <a:effectLst/>
                        </a:rPr>
                        <a:t>ia</a:t>
                      </a:r>
                      <a:r>
                        <a:rPr lang="en-GB" sz="1800" kern="0" spc="85">
                          <a:effectLst/>
                        </a:rPr>
                        <a:t> </a:t>
                      </a:r>
                      <a:r>
                        <a:rPr lang="en-GB" sz="1800" kern="0">
                          <a:effectLst/>
                        </a:rPr>
                        <a:t>O</a:t>
                      </a:r>
                      <a:r>
                        <a:rPr lang="en-GB" sz="1800" kern="0" spc="15">
                          <a:effectLst/>
                        </a:rPr>
                        <a:t>b</a:t>
                      </a:r>
                      <a:r>
                        <a:rPr lang="en-GB" sz="1800" kern="0" spc="-5">
                          <a:effectLst/>
                        </a:rPr>
                        <a:t>s</a:t>
                      </a:r>
                      <a:r>
                        <a:rPr lang="en-GB" sz="1800" kern="0" spc="5">
                          <a:effectLst/>
                        </a:rPr>
                        <a:t>e</a:t>
                      </a:r>
                      <a:r>
                        <a:rPr lang="en-GB" sz="1800" kern="0">
                          <a:effectLst/>
                        </a:rPr>
                        <a:t>r</a:t>
                      </a:r>
                      <a:r>
                        <a:rPr lang="en-GB" sz="1800" kern="0" spc="-5">
                          <a:effectLst/>
                        </a:rPr>
                        <a:t>v</a:t>
                      </a:r>
                      <a:r>
                        <a:rPr lang="en-GB" sz="1800" kern="0">
                          <a:effectLst/>
                        </a:rPr>
                        <a:t>a</a:t>
                      </a:r>
                      <a:r>
                        <a:rPr lang="en-GB" sz="1800" kern="0" spc="5">
                          <a:effectLst/>
                        </a:rPr>
                        <a:t>t</a:t>
                      </a:r>
                      <a:r>
                        <a:rPr lang="en-GB" sz="1800" kern="0">
                          <a:effectLst/>
                        </a:rPr>
                        <a:t>ory</a:t>
                      </a:r>
                      <a:r>
                        <a:rPr lang="en-GB" sz="1800" kern="0" spc="60">
                          <a:effectLst/>
                        </a:rPr>
                        <a:t> </a:t>
                      </a:r>
                      <a:r>
                        <a:rPr lang="en-GB" sz="1800" kern="0">
                          <a:effectLst/>
                        </a:rPr>
                        <a:t>(EDMO)</a:t>
                      </a:r>
                      <a:r>
                        <a:rPr lang="en-GB" sz="1800" kern="0" spc="110">
                          <a:effectLst/>
                        </a:rPr>
                        <a:t> </a:t>
                      </a:r>
                      <a:r>
                        <a:rPr lang="en-GB" sz="1800" kern="0">
                          <a:effectLst/>
                        </a:rPr>
                        <a:t>-</a:t>
                      </a:r>
                      <a:r>
                        <a:rPr lang="en-GB" sz="1800" kern="0" spc="100">
                          <a:effectLst/>
                        </a:rPr>
                        <a:t> </a:t>
                      </a:r>
                      <a:r>
                        <a:rPr lang="en-GB" sz="1800" kern="0" spc="5">
                          <a:effectLst/>
                        </a:rPr>
                        <a:t>n</a:t>
                      </a:r>
                      <a:r>
                        <a:rPr lang="en-GB" sz="1800" kern="0">
                          <a:effectLst/>
                        </a:rPr>
                        <a:t>a</a:t>
                      </a:r>
                      <a:r>
                        <a:rPr lang="en-GB" sz="1800" kern="0" spc="5">
                          <a:effectLst/>
                        </a:rPr>
                        <a:t>t</a:t>
                      </a:r>
                      <a:r>
                        <a:rPr lang="en-GB" sz="1800" kern="0">
                          <a:effectLst/>
                        </a:rPr>
                        <a:t>io</a:t>
                      </a:r>
                      <a:r>
                        <a:rPr lang="en-GB" sz="1800" kern="0" spc="5">
                          <a:effectLst/>
                        </a:rPr>
                        <a:t>n</a:t>
                      </a:r>
                      <a:r>
                        <a:rPr lang="en-GB" sz="1800" kern="0">
                          <a:effectLst/>
                        </a:rPr>
                        <a:t>al</a:t>
                      </a:r>
                      <a:r>
                        <a:rPr lang="en-GB" sz="1800" kern="0" spc="75">
                          <a:effectLst/>
                        </a:rPr>
                        <a:t> </a:t>
                      </a:r>
                      <a:r>
                        <a:rPr lang="en-GB" sz="1800" kern="0">
                          <a:effectLst/>
                        </a:rPr>
                        <a:t>a</a:t>
                      </a:r>
                      <a:r>
                        <a:rPr lang="en-GB" sz="1800" kern="0" spc="20">
                          <a:effectLst/>
                        </a:rPr>
                        <a:t>n</a:t>
                      </a:r>
                      <a:r>
                        <a:rPr lang="en-GB" sz="1800" kern="0">
                          <a:effectLst/>
                        </a:rPr>
                        <a:t>d </a:t>
                      </a:r>
                      <a:r>
                        <a:rPr lang="en-GB" sz="1800" kern="0" spc="-5">
                          <a:effectLst/>
                        </a:rPr>
                        <a:t>m</a:t>
                      </a:r>
                      <a:r>
                        <a:rPr lang="en-GB" sz="1800" kern="0" spc="5">
                          <a:effectLst/>
                        </a:rPr>
                        <a:t>u</a:t>
                      </a:r>
                      <a:r>
                        <a:rPr lang="en-GB" sz="1800" kern="0">
                          <a:effectLst/>
                        </a:rPr>
                        <a:t>lti</a:t>
                      </a:r>
                      <a:r>
                        <a:rPr lang="en-GB" sz="1800" kern="0" spc="5">
                          <a:effectLst/>
                        </a:rPr>
                        <a:t>n</a:t>
                      </a:r>
                      <a:r>
                        <a:rPr lang="en-GB" sz="1800" kern="0">
                          <a:effectLst/>
                        </a:rPr>
                        <a:t>a</a:t>
                      </a:r>
                      <a:r>
                        <a:rPr lang="en-GB" sz="1800" kern="0" spc="5">
                          <a:effectLst/>
                        </a:rPr>
                        <a:t>t</a:t>
                      </a:r>
                      <a:r>
                        <a:rPr lang="en-GB" sz="1800" kern="0">
                          <a:effectLst/>
                        </a:rPr>
                        <a:t>io</a:t>
                      </a:r>
                      <a:r>
                        <a:rPr lang="en-GB" sz="1800" kern="0" spc="5">
                          <a:effectLst/>
                        </a:rPr>
                        <a:t>n</a:t>
                      </a:r>
                      <a:r>
                        <a:rPr lang="en-GB" sz="1800" kern="0">
                          <a:effectLst/>
                        </a:rPr>
                        <a:t>al</a:t>
                      </a:r>
                      <a:r>
                        <a:rPr lang="en-GB" sz="1800" kern="0" spc="-50">
                          <a:effectLst/>
                        </a:rPr>
                        <a:t> </a:t>
                      </a:r>
                      <a:r>
                        <a:rPr lang="en-GB" sz="1800" kern="0" spc="5">
                          <a:effectLst/>
                        </a:rPr>
                        <a:t>hub</a:t>
                      </a:r>
                      <a:r>
                        <a:rPr lang="en-GB" sz="1800" kern="0">
                          <a:effectLst/>
                        </a:rPr>
                        <a:t>s</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40005">
                        <a:lnSpc>
                          <a:spcPct val="114000"/>
                        </a:lnSpc>
                        <a:spcAft>
                          <a:spcPts val="800"/>
                        </a:spcAft>
                      </a:pPr>
                      <a:r>
                        <a:rPr lang="en-GB" sz="1800" kern="0">
                          <a:effectLst/>
                        </a:rPr>
                        <a:t>75%  </a:t>
                      </a:r>
                      <a:r>
                        <a:rPr lang="en-GB" sz="1800" kern="0" spc="35">
                          <a:effectLst/>
                        </a:rPr>
                        <a:t> </a:t>
                      </a:r>
                      <a:r>
                        <a:rPr lang="en-GB" sz="1800" kern="0" spc="-5">
                          <a:effectLst/>
                        </a:rPr>
                        <a:t>f</a:t>
                      </a:r>
                      <a:r>
                        <a:rPr lang="en-GB" sz="1800" kern="0">
                          <a:effectLst/>
                        </a:rPr>
                        <a:t>or  </a:t>
                      </a:r>
                      <a:r>
                        <a:rPr lang="en-GB" sz="1800" kern="0" spc="30">
                          <a:effectLst/>
                        </a:rPr>
                        <a:t> </a:t>
                      </a:r>
                      <a:r>
                        <a:rPr lang="en-GB" sz="1800" kern="0">
                          <a:effectLst/>
                        </a:rPr>
                        <a:t>SM</a:t>
                      </a:r>
                      <a:r>
                        <a:rPr lang="en-GB" sz="1800" kern="0" spc="5">
                          <a:effectLst/>
                        </a:rPr>
                        <a:t>E</a:t>
                      </a:r>
                      <a:r>
                        <a:rPr lang="en-GB" sz="1800" kern="0">
                          <a:effectLst/>
                        </a:rPr>
                        <a:t>s a</a:t>
                      </a:r>
                      <a:r>
                        <a:rPr lang="en-GB" sz="1800" kern="0" spc="5">
                          <a:effectLst/>
                        </a:rPr>
                        <a:t>n</a:t>
                      </a:r>
                      <a:r>
                        <a:rPr lang="en-GB" sz="1800" kern="0">
                          <a:effectLst/>
                        </a:rPr>
                        <a:t>d</a:t>
                      </a:r>
                      <a:r>
                        <a:rPr lang="en-GB" sz="1800" kern="0" spc="155">
                          <a:effectLst/>
                        </a:rPr>
                        <a:t> </a:t>
                      </a:r>
                      <a:r>
                        <a:rPr lang="en-GB" sz="1800" kern="0">
                          <a:effectLst/>
                        </a:rPr>
                        <a:t>50%</a:t>
                      </a:r>
                      <a:r>
                        <a:rPr lang="en-GB" sz="1800" kern="0" spc="150">
                          <a:effectLst/>
                        </a:rPr>
                        <a:t> </a:t>
                      </a:r>
                      <a:r>
                        <a:rPr lang="en-GB" sz="1800" kern="0" spc="-5">
                          <a:effectLst/>
                        </a:rPr>
                        <a:t>f</a:t>
                      </a:r>
                      <a:r>
                        <a:rPr lang="en-GB" sz="1800" kern="0">
                          <a:effectLst/>
                        </a:rPr>
                        <a:t>or</a:t>
                      </a:r>
                      <a:r>
                        <a:rPr lang="en-GB" sz="1800" kern="0" spc="160">
                          <a:effectLst/>
                        </a:rPr>
                        <a:t> </a:t>
                      </a:r>
                      <a:r>
                        <a:rPr lang="en-GB" sz="1800" kern="0">
                          <a:effectLst/>
                        </a:rPr>
                        <a:t>all ot</a:t>
                      </a:r>
                      <a:r>
                        <a:rPr lang="en-GB" sz="1800" kern="0" spc="5">
                          <a:effectLst/>
                        </a:rPr>
                        <a:t>h</a:t>
                      </a:r>
                      <a:r>
                        <a:rPr lang="en-GB" sz="1800" kern="0" spc="-5">
                          <a:effectLst/>
                        </a:rPr>
                        <a:t>e</a:t>
                      </a:r>
                      <a:r>
                        <a:rPr lang="en-GB" sz="1800" kern="0">
                          <a:effectLst/>
                        </a:rPr>
                        <a:t>r </a:t>
                      </a:r>
                      <a:r>
                        <a:rPr lang="en-GB" sz="1800" kern="0" spc="5">
                          <a:effectLst/>
                        </a:rPr>
                        <a:t>b</a:t>
                      </a:r>
                      <a:r>
                        <a:rPr lang="en-GB" sz="1800" kern="0" spc="-5">
                          <a:effectLst/>
                        </a:rPr>
                        <a:t>e</a:t>
                      </a:r>
                      <a:r>
                        <a:rPr lang="en-GB" sz="1800" kern="0" spc="5">
                          <a:effectLst/>
                        </a:rPr>
                        <a:t>n</a:t>
                      </a:r>
                      <a:r>
                        <a:rPr lang="en-GB" sz="1800" kern="0" spc="-5">
                          <a:effectLst/>
                        </a:rPr>
                        <a:t>ef</a:t>
                      </a:r>
                      <a:r>
                        <a:rPr lang="en-GB" sz="1800" kern="0">
                          <a:effectLst/>
                        </a:rPr>
                        <a:t>icia</a:t>
                      </a:r>
                      <a:r>
                        <a:rPr lang="en-GB" sz="1800" kern="0" spc="15">
                          <a:effectLst/>
                        </a:rPr>
                        <a:t>r</a:t>
                      </a:r>
                      <a:r>
                        <a:rPr lang="en-GB" sz="1800" kern="0">
                          <a:effectLst/>
                        </a:rPr>
                        <a:t>i</a:t>
                      </a:r>
                      <a:r>
                        <a:rPr lang="en-GB" sz="1800" kern="0" spc="5">
                          <a:effectLst/>
                        </a:rPr>
                        <a:t>e</a:t>
                      </a:r>
                      <a:r>
                        <a:rPr lang="en-GB" sz="1800" kern="0">
                          <a:effectLst/>
                        </a:rPr>
                        <a:t>s</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62081"/>
                  </a:ext>
                </a:extLst>
              </a:tr>
              <a:tr h="693899">
                <a:tc>
                  <a:txBody>
                    <a:bodyPr/>
                    <a:lstStyle/>
                    <a:p>
                      <a:pPr marL="64770" marR="39370">
                        <a:lnSpc>
                          <a:spcPct val="115000"/>
                        </a:lnSpc>
                        <a:spcAft>
                          <a:spcPts val="800"/>
                        </a:spcAft>
                      </a:pPr>
                      <a:r>
                        <a:rPr lang="en-GB" sz="1800" kern="0">
                          <a:effectLst/>
                        </a:rPr>
                        <a:t>Acc</a:t>
                      </a:r>
                      <a:r>
                        <a:rPr lang="en-GB" sz="1800" kern="0" spc="-5">
                          <a:effectLst/>
                        </a:rPr>
                        <a:t>e</a:t>
                      </a:r>
                      <a:r>
                        <a:rPr lang="en-GB" sz="1800" kern="0" spc="5">
                          <a:effectLst/>
                        </a:rPr>
                        <a:t>l</a:t>
                      </a:r>
                      <a:r>
                        <a:rPr lang="en-GB" sz="1800" kern="0" spc="-5">
                          <a:effectLst/>
                        </a:rPr>
                        <a:t>e</a:t>
                      </a:r>
                      <a:r>
                        <a:rPr lang="en-GB" sz="1800" kern="0" spc="5">
                          <a:effectLst/>
                        </a:rPr>
                        <a:t>r</a:t>
                      </a:r>
                      <a:r>
                        <a:rPr lang="en-GB" sz="1800" kern="0" spc="-5">
                          <a:effectLst/>
                        </a:rPr>
                        <a:t>a</a:t>
                      </a:r>
                      <a:r>
                        <a:rPr lang="en-GB" sz="1800" kern="0" spc="-10">
                          <a:effectLst/>
                        </a:rPr>
                        <a:t>t</a:t>
                      </a:r>
                      <a:r>
                        <a:rPr lang="en-GB" sz="1800" kern="0" spc="5">
                          <a:effectLst/>
                        </a:rPr>
                        <a:t>i</a:t>
                      </a:r>
                      <a:r>
                        <a:rPr lang="en-GB" sz="1800" kern="0" spc="-5">
                          <a:effectLst/>
                        </a:rPr>
                        <a:t>n</a:t>
                      </a:r>
                      <a:r>
                        <a:rPr lang="en-GB" sz="1800" kern="0">
                          <a:effectLst/>
                        </a:rPr>
                        <a:t>g</a:t>
                      </a:r>
                      <a:r>
                        <a:rPr lang="en-GB" sz="1800" kern="0" spc="55">
                          <a:effectLst/>
                        </a:rPr>
                        <a:t> </a:t>
                      </a:r>
                      <a:r>
                        <a:rPr lang="en-GB" sz="1800" kern="0">
                          <a:effectLst/>
                        </a:rPr>
                        <a:t>t</a:t>
                      </a:r>
                      <a:r>
                        <a:rPr lang="en-GB" sz="1800" kern="0" spc="-5">
                          <a:effectLst/>
                        </a:rPr>
                        <a:t>h</a:t>
                      </a:r>
                      <a:r>
                        <a:rPr lang="en-GB" sz="1800" kern="0">
                          <a:effectLst/>
                        </a:rPr>
                        <a:t>e</a:t>
                      </a:r>
                      <a:r>
                        <a:rPr lang="en-GB" sz="1800" kern="0" spc="35">
                          <a:effectLst/>
                        </a:rPr>
                        <a:t> </a:t>
                      </a:r>
                      <a:r>
                        <a:rPr lang="en-GB" sz="1800" kern="0" spc="5">
                          <a:effectLst/>
                        </a:rPr>
                        <a:t>B</a:t>
                      </a:r>
                      <a:r>
                        <a:rPr lang="en-GB" sz="1800" kern="0" spc="-5">
                          <a:effectLst/>
                        </a:rPr>
                        <a:t>e</a:t>
                      </a:r>
                      <a:r>
                        <a:rPr lang="en-GB" sz="1800" kern="0">
                          <a:effectLst/>
                        </a:rPr>
                        <a:t>st</a:t>
                      </a:r>
                      <a:r>
                        <a:rPr lang="en-GB" sz="1800" kern="0" spc="40">
                          <a:effectLst/>
                        </a:rPr>
                        <a:t> </a:t>
                      </a:r>
                      <a:r>
                        <a:rPr lang="en-GB" sz="1800" kern="0">
                          <a:effectLst/>
                        </a:rPr>
                        <a:t>Use </a:t>
                      </a:r>
                      <a:r>
                        <a:rPr lang="en-GB" sz="1800" kern="0" spc="-5">
                          <a:effectLst/>
                        </a:rPr>
                        <a:t>o</a:t>
                      </a:r>
                      <a:r>
                        <a:rPr lang="en-GB" sz="1800" kern="0">
                          <a:effectLst/>
                        </a:rPr>
                        <a:t>f </a:t>
                      </a:r>
                      <a:r>
                        <a:rPr lang="en-GB" sz="1800" kern="0" spc="5">
                          <a:effectLst/>
                        </a:rPr>
                        <a:t>T</a:t>
                      </a:r>
                      <a:r>
                        <a:rPr lang="en-GB" sz="1800" kern="0" spc="-5">
                          <a:effectLst/>
                        </a:rPr>
                        <a:t>e</a:t>
                      </a:r>
                      <a:r>
                        <a:rPr lang="en-GB" sz="1800" kern="0" spc="5">
                          <a:effectLst/>
                        </a:rPr>
                        <a:t>c</a:t>
                      </a:r>
                      <a:r>
                        <a:rPr lang="en-GB" sz="1800" kern="0" spc="-5">
                          <a:effectLst/>
                        </a:rPr>
                        <a:t>hno</a:t>
                      </a:r>
                      <a:r>
                        <a:rPr lang="en-GB" sz="1800" kern="0" spc="5">
                          <a:effectLst/>
                        </a:rPr>
                        <a:t>l</a:t>
                      </a:r>
                      <a:r>
                        <a:rPr lang="en-GB" sz="1800" kern="0" spc="-5">
                          <a:effectLst/>
                        </a:rPr>
                        <a:t>o</a:t>
                      </a:r>
                      <a:r>
                        <a:rPr lang="en-GB" sz="1800" kern="0" spc="-10">
                          <a:effectLst/>
                        </a:rPr>
                        <a:t>g</a:t>
                      </a:r>
                      <a:r>
                        <a:rPr lang="en-GB" sz="1800" kern="0" spc="5">
                          <a:effectLst/>
                        </a:rPr>
                        <a:t>i</a:t>
                      </a:r>
                      <a:r>
                        <a:rPr lang="en-GB" sz="1800" kern="0" spc="-5">
                          <a:effectLst/>
                        </a:rPr>
                        <a:t>e</a:t>
                      </a:r>
                      <a:r>
                        <a:rPr lang="en-GB" sz="1800" kern="0">
                          <a:effectLst/>
                        </a:rPr>
                        <a:t>s</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spc="5">
                          <a:effectLst/>
                        </a:rPr>
                        <a:t>E</a:t>
                      </a:r>
                      <a:r>
                        <a:rPr lang="en-GB" sz="1800" kern="0">
                          <a:effectLst/>
                        </a:rPr>
                        <a:t>U</a:t>
                      </a:r>
                      <a:r>
                        <a:rPr lang="en-GB" sz="1800" kern="0" spc="-15">
                          <a:effectLst/>
                        </a:rPr>
                        <a:t> </a:t>
                      </a:r>
                      <a:r>
                        <a:rPr lang="en-GB" sz="1800" kern="0" spc="10">
                          <a:effectLst/>
                        </a:rPr>
                        <a:t>E</a:t>
                      </a:r>
                      <a:r>
                        <a:rPr lang="en-GB" sz="1800" kern="0" spc="5">
                          <a:effectLst/>
                        </a:rPr>
                        <a:t>n</a:t>
                      </a:r>
                      <a:r>
                        <a:rPr lang="en-GB" sz="1800" kern="0" spc="-5">
                          <a:effectLst/>
                        </a:rPr>
                        <a:t>e</a:t>
                      </a:r>
                      <a:r>
                        <a:rPr lang="en-GB" sz="1800" kern="0">
                          <a:effectLst/>
                        </a:rPr>
                        <a:t>rgy</a:t>
                      </a:r>
                      <a:r>
                        <a:rPr lang="en-GB" sz="1800" kern="0" spc="-25">
                          <a:effectLst/>
                        </a:rPr>
                        <a:t> </a:t>
                      </a:r>
                      <a:r>
                        <a:rPr lang="en-GB" sz="1800" kern="0">
                          <a:effectLst/>
                        </a:rPr>
                        <a:t>S</a:t>
                      </a:r>
                      <a:r>
                        <a:rPr lang="en-GB" sz="1800" kern="0" spc="5">
                          <a:effectLst/>
                        </a:rPr>
                        <a:t>a</a:t>
                      </a:r>
                      <a:r>
                        <a:rPr lang="en-GB" sz="1800" kern="0" spc="-5">
                          <a:effectLst/>
                        </a:rPr>
                        <a:t>v</a:t>
                      </a:r>
                      <a:r>
                        <a:rPr lang="en-GB" sz="1800" kern="0">
                          <a:effectLst/>
                        </a:rPr>
                        <a:t>i</a:t>
                      </a:r>
                      <a:r>
                        <a:rPr lang="en-GB" sz="1800" kern="0" spc="5">
                          <a:effectLst/>
                        </a:rPr>
                        <a:t>n</a:t>
                      </a:r>
                      <a:r>
                        <a:rPr lang="en-GB" sz="1800" kern="0">
                          <a:effectLst/>
                        </a:rPr>
                        <a:t>g</a:t>
                      </a:r>
                      <a:r>
                        <a:rPr lang="en-GB" sz="1800" kern="0" spc="-25">
                          <a:effectLst/>
                        </a:rPr>
                        <a:t> </a:t>
                      </a:r>
                      <a:r>
                        <a:rPr lang="en-GB" sz="1800" kern="0">
                          <a:effectLst/>
                        </a:rPr>
                        <a:t>R</a:t>
                      </a:r>
                      <a:r>
                        <a:rPr lang="en-GB" sz="1800" kern="0" spc="10">
                          <a:effectLst/>
                        </a:rPr>
                        <a:t>e</a:t>
                      </a:r>
                      <a:r>
                        <a:rPr lang="en-GB" sz="1800" kern="0" spc="-5">
                          <a:effectLst/>
                        </a:rPr>
                        <a:t>fe</a:t>
                      </a:r>
                      <a:r>
                        <a:rPr lang="en-GB" sz="1800" kern="0" spc="10">
                          <a:effectLst/>
                        </a:rPr>
                        <a:t>r</a:t>
                      </a:r>
                      <a:r>
                        <a:rPr lang="en-GB" sz="1800" kern="0" spc="-5">
                          <a:effectLst/>
                        </a:rPr>
                        <a:t>e</a:t>
                      </a:r>
                      <a:r>
                        <a:rPr lang="en-GB" sz="1800" kern="0" spc="5">
                          <a:effectLst/>
                        </a:rPr>
                        <a:t>n</a:t>
                      </a:r>
                      <a:r>
                        <a:rPr lang="en-GB" sz="1800" kern="0">
                          <a:effectLst/>
                        </a:rPr>
                        <a:t>ce</a:t>
                      </a:r>
                      <a:r>
                        <a:rPr lang="en-GB" sz="1800" kern="0" spc="-45">
                          <a:effectLst/>
                        </a:rPr>
                        <a:t> </a:t>
                      </a:r>
                      <a:r>
                        <a:rPr lang="en-GB" sz="1800" kern="0" spc="10">
                          <a:effectLst/>
                        </a:rPr>
                        <a:t>F</a:t>
                      </a:r>
                      <a:r>
                        <a:rPr lang="en-GB" sz="1800" kern="0">
                          <a:effectLst/>
                        </a:rPr>
                        <a:t>ra</a:t>
                      </a:r>
                      <a:r>
                        <a:rPr lang="en-GB" sz="1800" kern="0" spc="-5">
                          <a:effectLst/>
                        </a:rPr>
                        <a:t>m</a:t>
                      </a:r>
                      <a:r>
                        <a:rPr lang="en-GB" sz="1800" kern="0" spc="5">
                          <a:effectLst/>
                        </a:rPr>
                        <a:t>e</a:t>
                      </a:r>
                      <a:r>
                        <a:rPr lang="en-GB" sz="1800" kern="0" spc="-5">
                          <a:effectLst/>
                        </a:rPr>
                        <a:t>w</a:t>
                      </a:r>
                      <a:r>
                        <a:rPr lang="en-GB" sz="1800" kern="0">
                          <a:effectLst/>
                        </a:rPr>
                        <a:t>ork</a:t>
                      </a:r>
                      <a:endParaRPr lang="en-GB"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1800" kern="0" dirty="0">
                          <a:effectLst/>
                        </a:rPr>
                        <a:t>50%</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52034"/>
                  </a:ext>
                </a:extLst>
              </a:tr>
            </a:tbl>
          </a:graphicData>
        </a:graphic>
      </p:graphicFrame>
    </p:spTree>
    <p:extLst>
      <p:ext uri="{BB962C8B-B14F-4D97-AF65-F5344CB8AC3E}">
        <p14:creationId xmlns:p14="http://schemas.microsoft.com/office/powerpoint/2010/main" val="75493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3CCF-664B-DF6E-BF52-424415161F6D}"/>
              </a:ext>
            </a:extLst>
          </p:cNvPr>
          <p:cNvSpPr>
            <a:spLocks noGrp="1"/>
          </p:cNvSpPr>
          <p:nvPr>
            <p:ph type="title"/>
          </p:nvPr>
        </p:nvSpPr>
        <p:spPr/>
        <p:txBody>
          <a:bodyPr>
            <a:normAutofit/>
          </a:bodyPr>
          <a:lstStyle/>
          <a:p>
            <a:r>
              <a:rPr lang="en-US" sz="4000" dirty="0"/>
              <a:t>Second set of calls with a common deadline in 2023</a:t>
            </a:r>
            <a:endParaRPr lang="en-GB" sz="4000" dirty="0"/>
          </a:p>
        </p:txBody>
      </p:sp>
      <p:graphicFrame>
        <p:nvGraphicFramePr>
          <p:cNvPr id="4" name="Content Placeholder 3">
            <a:extLst>
              <a:ext uri="{FF2B5EF4-FFF2-40B4-BE49-F238E27FC236}">
                <a16:creationId xmlns:a16="http://schemas.microsoft.com/office/drawing/2014/main" id="{18267117-914D-5AEC-5AFF-BA461352DE3A}"/>
              </a:ext>
            </a:extLst>
          </p:cNvPr>
          <p:cNvGraphicFramePr>
            <a:graphicFrameLocks noGrp="1"/>
          </p:cNvGraphicFramePr>
          <p:nvPr>
            <p:ph idx="1"/>
            <p:extLst>
              <p:ext uri="{D42A27DB-BD31-4B8C-83A1-F6EECF244321}">
                <p14:modId xmlns:p14="http://schemas.microsoft.com/office/powerpoint/2010/main" val="4154931958"/>
              </p:ext>
            </p:extLst>
          </p:nvPr>
        </p:nvGraphicFramePr>
        <p:xfrm>
          <a:off x="985520" y="2021841"/>
          <a:ext cx="9987279" cy="2916215"/>
        </p:xfrm>
        <a:graphic>
          <a:graphicData uri="http://schemas.openxmlformats.org/drawingml/2006/table">
            <a:tbl>
              <a:tblPr>
                <a:tableStyleId>{5C22544A-7EE6-4342-B048-85BDC9FD1C3A}</a:tableStyleId>
              </a:tblPr>
              <a:tblGrid>
                <a:gridCol w="2622384">
                  <a:extLst>
                    <a:ext uri="{9D8B030D-6E8A-4147-A177-3AD203B41FA5}">
                      <a16:colId xmlns:a16="http://schemas.microsoft.com/office/drawing/2014/main" val="1851269983"/>
                    </a:ext>
                  </a:extLst>
                </a:gridCol>
                <a:gridCol w="5317435">
                  <a:extLst>
                    <a:ext uri="{9D8B030D-6E8A-4147-A177-3AD203B41FA5}">
                      <a16:colId xmlns:a16="http://schemas.microsoft.com/office/drawing/2014/main" val="3918210489"/>
                    </a:ext>
                  </a:extLst>
                </a:gridCol>
                <a:gridCol w="2047460">
                  <a:extLst>
                    <a:ext uri="{9D8B030D-6E8A-4147-A177-3AD203B41FA5}">
                      <a16:colId xmlns:a16="http://schemas.microsoft.com/office/drawing/2014/main" val="3814723044"/>
                    </a:ext>
                  </a:extLst>
                </a:gridCol>
              </a:tblGrid>
              <a:tr h="855272">
                <a:tc>
                  <a:txBody>
                    <a:bodyPr/>
                    <a:lstStyle/>
                    <a:p>
                      <a:pPr marL="64770">
                        <a:lnSpc>
                          <a:spcPct val="107000"/>
                        </a:lnSpc>
                        <a:spcAft>
                          <a:spcPts val="800"/>
                        </a:spcAft>
                      </a:pPr>
                      <a:r>
                        <a:rPr lang="en-GB" sz="2400" b="1" kern="0">
                          <a:effectLst/>
                        </a:rPr>
                        <a:t>A</a:t>
                      </a:r>
                      <a:r>
                        <a:rPr lang="en-GB" sz="2400" b="1" kern="0" spc="5">
                          <a:effectLst/>
                        </a:rPr>
                        <a:t>r</a:t>
                      </a:r>
                      <a:r>
                        <a:rPr lang="en-GB" sz="2400" b="1" kern="0" spc="-5">
                          <a:effectLst/>
                        </a:rPr>
                        <a:t>e</a:t>
                      </a:r>
                      <a:r>
                        <a:rPr lang="en-GB" sz="2400" b="1" kern="0">
                          <a:effectLst/>
                        </a:rPr>
                        <a:t>a</a:t>
                      </a:r>
                      <a:endParaRPr lang="en-GB" sz="2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b="1" kern="0" spc="5">
                          <a:effectLst/>
                        </a:rPr>
                        <a:t>T</a:t>
                      </a:r>
                      <a:r>
                        <a:rPr lang="en-GB" sz="2400" b="1" kern="0" spc="-5">
                          <a:effectLst/>
                        </a:rPr>
                        <a:t>op</a:t>
                      </a:r>
                      <a:r>
                        <a:rPr lang="en-GB" sz="2400" b="1" kern="0" spc="5">
                          <a:effectLst/>
                        </a:rPr>
                        <a:t>i</a:t>
                      </a:r>
                      <a:r>
                        <a:rPr lang="en-GB" sz="2400" b="1" kern="0" spc="-5">
                          <a:effectLst/>
                        </a:rPr>
                        <a:t>c</a:t>
                      </a:r>
                      <a:r>
                        <a:rPr lang="en-GB" sz="2400" b="1" kern="0">
                          <a:effectLst/>
                        </a:rPr>
                        <a:t>s</a:t>
                      </a:r>
                      <a:r>
                        <a:rPr lang="en-GB" sz="2400" b="1" kern="0" spc="5">
                          <a:effectLst/>
                        </a:rPr>
                        <a:t> i</a:t>
                      </a:r>
                      <a:r>
                        <a:rPr lang="en-GB" sz="2400" b="1" kern="0">
                          <a:effectLst/>
                        </a:rPr>
                        <a:t>n</a:t>
                      </a:r>
                      <a:r>
                        <a:rPr lang="en-GB" sz="2400" b="1" kern="0" spc="-15">
                          <a:effectLst/>
                        </a:rPr>
                        <a:t> </a:t>
                      </a:r>
                      <a:r>
                        <a:rPr lang="en-GB" sz="2400" b="1" kern="0" spc="5">
                          <a:effectLst/>
                        </a:rPr>
                        <a:t>t</a:t>
                      </a:r>
                      <a:r>
                        <a:rPr lang="en-GB" sz="2400" b="1" kern="0" spc="-5">
                          <a:effectLst/>
                        </a:rPr>
                        <a:t>h</a:t>
                      </a:r>
                      <a:r>
                        <a:rPr lang="en-GB" sz="2400" b="1" kern="0">
                          <a:effectLst/>
                        </a:rPr>
                        <a:t>e</a:t>
                      </a:r>
                      <a:r>
                        <a:rPr lang="en-GB" sz="2400" b="1" kern="0" spc="-5">
                          <a:effectLst/>
                        </a:rPr>
                        <a:t> </a:t>
                      </a:r>
                      <a:r>
                        <a:rPr lang="en-GB" sz="2400" b="1" kern="0">
                          <a:effectLst/>
                        </a:rPr>
                        <a:t>W</a:t>
                      </a:r>
                      <a:r>
                        <a:rPr lang="en-GB" sz="2400" b="1" kern="0" spc="-10">
                          <a:effectLst/>
                        </a:rPr>
                        <a:t>o</a:t>
                      </a:r>
                      <a:r>
                        <a:rPr lang="en-GB" sz="2400" b="1" kern="0" spc="5">
                          <a:effectLst/>
                        </a:rPr>
                        <a:t>r</a:t>
                      </a:r>
                      <a:r>
                        <a:rPr lang="en-GB" sz="2400" b="1" kern="0">
                          <a:effectLst/>
                        </a:rPr>
                        <a:t>k </a:t>
                      </a:r>
                      <a:r>
                        <a:rPr lang="en-GB" sz="2400" b="1" kern="0" spc="-10">
                          <a:effectLst/>
                        </a:rPr>
                        <a:t>P</a:t>
                      </a:r>
                      <a:r>
                        <a:rPr lang="en-GB" sz="2400" b="1" kern="0" spc="5">
                          <a:effectLst/>
                        </a:rPr>
                        <a:t>r</a:t>
                      </a:r>
                      <a:r>
                        <a:rPr lang="en-GB" sz="2400" b="1" kern="0" spc="-5">
                          <a:effectLst/>
                        </a:rPr>
                        <a:t>o</a:t>
                      </a:r>
                      <a:r>
                        <a:rPr lang="en-GB" sz="2400" b="1" kern="0" spc="5">
                          <a:effectLst/>
                        </a:rPr>
                        <a:t>gr</a:t>
                      </a:r>
                      <a:r>
                        <a:rPr lang="en-GB" sz="2400" b="1" kern="0" spc="-15">
                          <a:effectLst/>
                        </a:rPr>
                        <a:t>a</a:t>
                      </a:r>
                      <a:r>
                        <a:rPr lang="en-GB" sz="2400" b="1" kern="0">
                          <a:effectLst/>
                        </a:rPr>
                        <a:t>mme</a:t>
                      </a:r>
                      <a:endParaRPr lang="en-GB" sz="2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b="1" kern="0" dirty="0">
                          <a:effectLst/>
                        </a:rPr>
                        <a:t>D</a:t>
                      </a:r>
                      <a:r>
                        <a:rPr lang="en-GB" sz="2400" b="1" kern="0" spc="5" dirty="0">
                          <a:effectLst/>
                        </a:rPr>
                        <a:t>i</a:t>
                      </a:r>
                      <a:r>
                        <a:rPr lang="en-GB" sz="2400" b="1" kern="0" spc="-10" dirty="0">
                          <a:effectLst/>
                        </a:rPr>
                        <a:t>g</a:t>
                      </a:r>
                      <a:r>
                        <a:rPr lang="en-GB" sz="2400" b="1" kern="0" spc="5" dirty="0">
                          <a:effectLst/>
                        </a:rPr>
                        <a:t>i</a:t>
                      </a:r>
                      <a:r>
                        <a:rPr lang="en-GB" sz="2400" b="1" kern="0" dirty="0">
                          <a:effectLst/>
                        </a:rPr>
                        <a:t>t</a:t>
                      </a:r>
                      <a:r>
                        <a:rPr lang="en-GB" sz="2400" b="1" kern="0" spc="-5" dirty="0">
                          <a:effectLst/>
                        </a:rPr>
                        <a:t>a</a:t>
                      </a:r>
                      <a:r>
                        <a:rPr lang="en-GB" sz="2400" b="1" kern="0" dirty="0">
                          <a:effectLst/>
                        </a:rPr>
                        <a:t>l</a:t>
                      </a:r>
                      <a:r>
                        <a:rPr lang="en-GB" sz="2400" b="1" kern="0" spc="90" dirty="0">
                          <a:effectLst/>
                        </a:rPr>
                        <a:t> </a:t>
                      </a:r>
                      <a:r>
                        <a:rPr lang="en-GB" sz="2400" b="1" kern="0" dirty="0">
                          <a:effectLst/>
                        </a:rPr>
                        <a:t>E</a:t>
                      </a:r>
                      <a:r>
                        <a:rPr lang="en-GB" sz="2400" b="1" kern="0" spc="-5" dirty="0">
                          <a:effectLst/>
                        </a:rPr>
                        <a:t>u</a:t>
                      </a:r>
                      <a:r>
                        <a:rPr lang="en-GB" sz="2400" b="1" kern="0" spc="5" dirty="0">
                          <a:effectLst/>
                        </a:rPr>
                        <a:t>r</a:t>
                      </a:r>
                      <a:r>
                        <a:rPr lang="en-GB" sz="2400" b="1" kern="0" spc="-5" dirty="0">
                          <a:effectLst/>
                        </a:rPr>
                        <a:t>op</a:t>
                      </a:r>
                      <a:r>
                        <a:rPr lang="en-GB" sz="2400" b="1" kern="0" dirty="0">
                          <a:effectLst/>
                        </a:rPr>
                        <a:t>e</a:t>
                      </a:r>
                      <a:endParaRPr lang="en-GB" sz="2400" b="1" kern="100" dirty="0">
                        <a:effectLst/>
                      </a:endParaRPr>
                    </a:p>
                    <a:p>
                      <a:pPr marL="64770">
                        <a:lnSpc>
                          <a:spcPct val="107000"/>
                        </a:lnSpc>
                        <a:spcBef>
                          <a:spcPts val="205"/>
                        </a:spcBef>
                        <a:spcAft>
                          <a:spcPts val="800"/>
                        </a:spcAft>
                      </a:pPr>
                      <a:r>
                        <a:rPr lang="en-GB" sz="2400" b="1" kern="0" dirty="0">
                          <a:effectLst/>
                        </a:rPr>
                        <a:t>F</a:t>
                      </a:r>
                      <a:r>
                        <a:rPr lang="en-GB" sz="2400" b="1" kern="0" spc="-5" dirty="0">
                          <a:effectLst/>
                        </a:rPr>
                        <a:t>und</a:t>
                      </a:r>
                      <a:r>
                        <a:rPr lang="en-GB" sz="2400" b="1" kern="0" spc="5" dirty="0">
                          <a:effectLst/>
                        </a:rPr>
                        <a:t>i</a:t>
                      </a:r>
                      <a:r>
                        <a:rPr lang="en-GB" sz="2400" b="1" kern="0" spc="-5" dirty="0">
                          <a:effectLst/>
                        </a:rPr>
                        <a:t>n</a:t>
                      </a:r>
                      <a:r>
                        <a:rPr lang="en-GB" sz="2400" b="1" kern="0" dirty="0">
                          <a:effectLst/>
                        </a:rPr>
                        <a:t>g</a:t>
                      </a:r>
                      <a:r>
                        <a:rPr lang="en-GB" sz="2400" b="1" kern="0" spc="10" dirty="0">
                          <a:effectLst/>
                        </a:rPr>
                        <a:t> </a:t>
                      </a:r>
                      <a:r>
                        <a:rPr lang="en-GB" sz="2400" b="1" kern="0" spc="5" dirty="0">
                          <a:effectLst/>
                        </a:rPr>
                        <a:t>r</a:t>
                      </a:r>
                      <a:r>
                        <a:rPr lang="en-GB" sz="2400" b="1" kern="0" spc="-5" dirty="0">
                          <a:effectLst/>
                        </a:rPr>
                        <a:t>a</a:t>
                      </a:r>
                      <a:r>
                        <a:rPr lang="en-GB" sz="2400" b="1" kern="0" dirty="0">
                          <a:effectLst/>
                        </a:rPr>
                        <a:t>te</a:t>
                      </a:r>
                      <a:endParaRPr lang="en-GB" sz="24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399979"/>
                  </a:ext>
                </a:extLst>
              </a:tr>
              <a:tr h="547828">
                <a:tc rowSpan="2">
                  <a:txBody>
                    <a:bodyPr/>
                    <a:lstStyle/>
                    <a:p>
                      <a:pPr marL="64770">
                        <a:lnSpc>
                          <a:spcPct val="107000"/>
                        </a:lnSpc>
                        <a:spcAft>
                          <a:spcPts val="800"/>
                        </a:spcAft>
                      </a:pPr>
                      <a:r>
                        <a:rPr lang="en-GB" sz="2400" kern="0">
                          <a:effectLst/>
                        </a:rPr>
                        <a:t>D</a:t>
                      </a:r>
                      <a:r>
                        <a:rPr lang="en-GB" sz="2400" kern="0" spc="-5">
                          <a:effectLst/>
                        </a:rPr>
                        <a:t>a</a:t>
                      </a:r>
                      <a:r>
                        <a:rPr lang="en-GB" sz="2400" kern="0">
                          <a:effectLst/>
                        </a:rPr>
                        <a:t>ta</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kern="0">
                          <a:effectLst/>
                        </a:rPr>
                        <a:t>Da</a:t>
                      </a:r>
                      <a:r>
                        <a:rPr lang="en-GB" sz="2400" kern="0" spc="5">
                          <a:effectLst/>
                        </a:rPr>
                        <a:t>t</a:t>
                      </a:r>
                      <a:r>
                        <a:rPr lang="en-GB" sz="2400" kern="0">
                          <a:effectLst/>
                        </a:rPr>
                        <a:t>a</a:t>
                      </a:r>
                      <a:r>
                        <a:rPr lang="en-GB" sz="2400" kern="0" spc="-15">
                          <a:effectLst/>
                        </a:rPr>
                        <a:t> </a:t>
                      </a:r>
                      <a:r>
                        <a:rPr lang="en-GB" sz="2400" kern="0">
                          <a:effectLst/>
                        </a:rPr>
                        <a:t>Space</a:t>
                      </a:r>
                      <a:r>
                        <a:rPr lang="en-GB" sz="2400" kern="0" spc="-25">
                          <a:effectLst/>
                        </a:rPr>
                        <a:t> </a:t>
                      </a:r>
                      <a:r>
                        <a:rPr lang="en-GB" sz="2400" kern="0" spc="-5">
                          <a:effectLst/>
                        </a:rPr>
                        <a:t>f</a:t>
                      </a:r>
                      <a:r>
                        <a:rPr lang="en-GB" sz="2400" kern="0">
                          <a:effectLst/>
                        </a:rPr>
                        <a:t>or</a:t>
                      </a:r>
                      <a:r>
                        <a:rPr lang="en-GB" sz="2400" kern="0" spc="-10">
                          <a:effectLst/>
                        </a:rPr>
                        <a:t> </a:t>
                      </a:r>
                      <a:r>
                        <a:rPr lang="en-GB" sz="2400" kern="0">
                          <a:effectLst/>
                        </a:rPr>
                        <a:t>Cul</a:t>
                      </a:r>
                      <a:r>
                        <a:rPr lang="en-GB" sz="2400" kern="0" spc="5">
                          <a:effectLst/>
                        </a:rPr>
                        <a:t>tu</a:t>
                      </a:r>
                      <a:r>
                        <a:rPr lang="en-GB" sz="2400" kern="0">
                          <a:effectLst/>
                        </a:rPr>
                        <a:t>ral</a:t>
                      </a:r>
                      <a:r>
                        <a:rPr lang="en-GB" sz="2400" kern="0" spc="-30">
                          <a:effectLst/>
                        </a:rPr>
                        <a:t> </a:t>
                      </a:r>
                      <a:r>
                        <a:rPr lang="en-GB" sz="2400" kern="0" spc="5">
                          <a:effectLst/>
                        </a:rPr>
                        <a:t>H</a:t>
                      </a:r>
                      <a:r>
                        <a:rPr lang="en-GB" sz="2400" kern="0" spc="-5">
                          <a:effectLst/>
                        </a:rPr>
                        <a:t>e</a:t>
                      </a:r>
                      <a:r>
                        <a:rPr lang="en-GB" sz="2400" kern="0">
                          <a:effectLst/>
                        </a:rPr>
                        <a:t>rit</a:t>
                      </a:r>
                      <a:r>
                        <a:rPr lang="en-GB" sz="2400" kern="0" spc="15">
                          <a:effectLst/>
                        </a:rPr>
                        <a:t>a</a:t>
                      </a:r>
                      <a:r>
                        <a:rPr lang="en-GB" sz="2400" kern="0">
                          <a:effectLst/>
                        </a:rPr>
                        <a:t>ge</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kern="0">
                          <a:effectLst/>
                        </a:rPr>
                        <a:t>50%</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437139"/>
                  </a:ext>
                </a:extLst>
              </a:tr>
              <a:tr h="545555">
                <a:tc vMerge="1">
                  <a:txBody>
                    <a:bodyPr/>
                    <a:lstStyle/>
                    <a:p>
                      <a:endParaRPr lang="en-GB"/>
                    </a:p>
                  </a:txBody>
                  <a:tcPr/>
                </a:tc>
                <a:tc>
                  <a:txBody>
                    <a:bodyPr/>
                    <a:lstStyle/>
                    <a:p>
                      <a:pPr marL="64770">
                        <a:lnSpc>
                          <a:spcPct val="107000"/>
                        </a:lnSpc>
                        <a:spcAft>
                          <a:spcPts val="800"/>
                        </a:spcAft>
                      </a:pPr>
                      <a:r>
                        <a:rPr lang="en-GB" sz="2400" kern="0">
                          <a:effectLst/>
                        </a:rPr>
                        <a:t>Da</a:t>
                      </a:r>
                      <a:r>
                        <a:rPr lang="en-GB" sz="2400" kern="0" spc="5">
                          <a:effectLst/>
                        </a:rPr>
                        <a:t>t</a:t>
                      </a:r>
                      <a:r>
                        <a:rPr lang="en-GB" sz="2400" kern="0">
                          <a:effectLst/>
                        </a:rPr>
                        <a:t>a</a:t>
                      </a:r>
                      <a:r>
                        <a:rPr lang="en-GB" sz="2400" kern="0" spc="-15">
                          <a:effectLst/>
                        </a:rPr>
                        <a:t> </a:t>
                      </a:r>
                      <a:r>
                        <a:rPr lang="en-GB" sz="2400" kern="0">
                          <a:effectLst/>
                        </a:rPr>
                        <a:t>Space</a:t>
                      </a:r>
                      <a:r>
                        <a:rPr lang="en-GB" sz="2400" kern="0" spc="-25">
                          <a:effectLst/>
                        </a:rPr>
                        <a:t> </a:t>
                      </a:r>
                      <a:r>
                        <a:rPr lang="en-GB" sz="2400" kern="0" spc="-5">
                          <a:effectLst/>
                        </a:rPr>
                        <a:t>f</a:t>
                      </a:r>
                      <a:r>
                        <a:rPr lang="en-GB" sz="2400" kern="0">
                          <a:effectLst/>
                        </a:rPr>
                        <a:t>or</a:t>
                      </a:r>
                      <a:r>
                        <a:rPr lang="en-GB" sz="2400" kern="0" spc="-10">
                          <a:effectLst/>
                        </a:rPr>
                        <a:t> </a:t>
                      </a:r>
                      <a:r>
                        <a:rPr lang="en-GB" sz="2400" kern="0" spc="-5">
                          <a:effectLst/>
                        </a:rPr>
                        <a:t>T</a:t>
                      </a:r>
                      <a:r>
                        <a:rPr lang="en-GB" sz="2400" kern="0">
                          <a:effectLst/>
                        </a:rPr>
                        <a:t>o</a:t>
                      </a:r>
                      <a:r>
                        <a:rPr lang="en-GB" sz="2400" kern="0" spc="5">
                          <a:effectLst/>
                        </a:rPr>
                        <a:t>u</a:t>
                      </a:r>
                      <a:r>
                        <a:rPr lang="en-GB" sz="2400" kern="0">
                          <a:effectLst/>
                        </a:rPr>
                        <a:t>r</a:t>
                      </a:r>
                      <a:r>
                        <a:rPr lang="en-GB" sz="2400" kern="0" spc="10">
                          <a:effectLst/>
                        </a:rPr>
                        <a:t>i</a:t>
                      </a:r>
                      <a:r>
                        <a:rPr lang="en-GB" sz="2400" kern="0" spc="-5">
                          <a:effectLst/>
                        </a:rPr>
                        <a:t>s</a:t>
                      </a:r>
                      <a:r>
                        <a:rPr lang="en-GB" sz="2400" kern="0">
                          <a:effectLst/>
                        </a:rPr>
                        <a:t>m</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kern="0">
                          <a:effectLst/>
                        </a:rPr>
                        <a:t>50%</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27881"/>
                  </a:ext>
                </a:extLst>
              </a:tr>
              <a:tr h="798101">
                <a:tc>
                  <a:txBody>
                    <a:bodyPr/>
                    <a:lstStyle/>
                    <a:p>
                      <a:pPr>
                        <a:lnSpc>
                          <a:spcPts val="500"/>
                        </a:lnSpc>
                        <a:spcBef>
                          <a:spcPts val="15"/>
                        </a:spcBef>
                        <a:spcAft>
                          <a:spcPts val="800"/>
                        </a:spcAft>
                      </a:pPr>
                      <a:r>
                        <a:rPr lang="en-GB" sz="2400" kern="0">
                          <a:effectLst/>
                        </a:rPr>
                        <a:t> </a:t>
                      </a:r>
                      <a:endParaRPr lang="en-GB" sz="2400" kern="100">
                        <a:effectLst/>
                      </a:endParaRPr>
                    </a:p>
                    <a:p>
                      <a:pPr marL="64770">
                        <a:lnSpc>
                          <a:spcPct val="107000"/>
                        </a:lnSpc>
                        <a:spcAft>
                          <a:spcPts val="800"/>
                        </a:spcAft>
                      </a:pPr>
                      <a:r>
                        <a:rPr lang="en-GB" sz="2400" kern="0">
                          <a:effectLst/>
                        </a:rPr>
                        <a:t>Ad</a:t>
                      </a:r>
                      <a:r>
                        <a:rPr lang="en-GB" sz="2400" kern="0" spc="5">
                          <a:effectLst/>
                        </a:rPr>
                        <a:t>v</a:t>
                      </a:r>
                      <a:r>
                        <a:rPr lang="en-GB" sz="2400" kern="0" spc="-5">
                          <a:effectLst/>
                        </a:rPr>
                        <a:t>an</a:t>
                      </a:r>
                      <a:r>
                        <a:rPr lang="en-GB" sz="2400" kern="0" spc="5">
                          <a:effectLst/>
                        </a:rPr>
                        <a:t>c</a:t>
                      </a:r>
                      <a:r>
                        <a:rPr lang="en-GB" sz="2400" kern="0" spc="-5">
                          <a:effectLst/>
                        </a:rPr>
                        <a:t>e</a:t>
                      </a:r>
                      <a:r>
                        <a:rPr lang="en-GB" sz="2400" kern="0">
                          <a:effectLst/>
                        </a:rPr>
                        <a:t>d</a:t>
                      </a:r>
                      <a:r>
                        <a:rPr lang="en-GB" sz="2400" kern="0" spc="-5">
                          <a:effectLst/>
                        </a:rPr>
                        <a:t> </a:t>
                      </a:r>
                      <a:r>
                        <a:rPr lang="en-GB" sz="2400" kern="0" spc="-10">
                          <a:effectLst/>
                        </a:rPr>
                        <a:t>D</a:t>
                      </a:r>
                      <a:r>
                        <a:rPr lang="en-GB" sz="2400" kern="0" spc="5">
                          <a:effectLst/>
                        </a:rPr>
                        <a:t>i</a:t>
                      </a:r>
                      <a:r>
                        <a:rPr lang="en-GB" sz="2400" kern="0" spc="-10">
                          <a:effectLst/>
                        </a:rPr>
                        <a:t>g</a:t>
                      </a:r>
                      <a:r>
                        <a:rPr lang="en-GB" sz="2400" kern="0" spc="5">
                          <a:effectLst/>
                        </a:rPr>
                        <a:t>i</a:t>
                      </a:r>
                      <a:r>
                        <a:rPr lang="en-GB" sz="2400" kern="0">
                          <a:effectLst/>
                        </a:rPr>
                        <a:t>t</a:t>
                      </a:r>
                      <a:r>
                        <a:rPr lang="en-GB" sz="2400" kern="0" spc="-5">
                          <a:effectLst/>
                        </a:rPr>
                        <a:t>a</a:t>
                      </a:r>
                      <a:r>
                        <a:rPr lang="en-GB" sz="2400" kern="0">
                          <a:effectLst/>
                        </a:rPr>
                        <a:t>l</a:t>
                      </a:r>
                      <a:r>
                        <a:rPr lang="en-GB" sz="2400" kern="0" spc="5">
                          <a:effectLst/>
                        </a:rPr>
                        <a:t> </a:t>
                      </a:r>
                      <a:r>
                        <a:rPr lang="en-GB" sz="2400" kern="0" spc="-5">
                          <a:effectLst/>
                        </a:rPr>
                        <a:t>S</a:t>
                      </a:r>
                      <a:r>
                        <a:rPr lang="en-GB" sz="2400" kern="0" spc="-15">
                          <a:effectLst/>
                        </a:rPr>
                        <a:t>k</a:t>
                      </a:r>
                      <a:r>
                        <a:rPr lang="en-GB" sz="2400" kern="0" spc="5">
                          <a:effectLst/>
                        </a:rPr>
                        <a:t>i</a:t>
                      </a:r>
                      <a:r>
                        <a:rPr lang="en-GB" sz="2400" kern="0" spc="-5">
                          <a:effectLst/>
                        </a:rPr>
                        <a:t>l</a:t>
                      </a:r>
                      <a:r>
                        <a:rPr lang="en-GB" sz="2400" kern="0" spc="5">
                          <a:effectLst/>
                        </a:rPr>
                        <a:t>l</a:t>
                      </a:r>
                      <a:r>
                        <a:rPr lang="en-GB" sz="2400" kern="0">
                          <a:effectLst/>
                        </a:rPr>
                        <a:t>s</a:t>
                      </a:r>
                      <a:endParaRPr lang="en-GB"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400" kern="0" dirty="0">
                          <a:effectLst/>
                        </a:rPr>
                        <a:t>Sp</a:t>
                      </a:r>
                      <a:r>
                        <a:rPr lang="en-GB" sz="2400" kern="0" spc="-5" dirty="0">
                          <a:effectLst/>
                        </a:rPr>
                        <a:t>e</a:t>
                      </a:r>
                      <a:r>
                        <a:rPr lang="en-GB" sz="2400" kern="0" dirty="0">
                          <a:effectLst/>
                        </a:rPr>
                        <a:t>cial</a:t>
                      </a:r>
                      <a:r>
                        <a:rPr lang="en-GB" sz="2400" kern="0" spc="10" dirty="0">
                          <a:effectLst/>
                        </a:rPr>
                        <a:t>i</a:t>
                      </a:r>
                      <a:r>
                        <a:rPr lang="en-GB" sz="2400" kern="0" spc="-5" dirty="0">
                          <a:effectLst/>
                        </a:rPr>
                        <a:t>se</a:t>
                      </a:r>
                      <a:r>
                        <a:rPr lang="en-GB" sz="2400" kern="0" dirty="0">
                          <a:effectLst/>
                        </a:rPr>
                        <a:t>d  </a:t>
                      </a:r>
                      <a:r>
                        <a:rPr lang="en-GB" sz="2400" kern="0" spc="35" dirty="0">
                          <a:effectLst/>
                        </a:rPr>
                        <a:t> </a:t>
                      </a:r>
                      <a:r>
                        <a:rPr lang="en-GB" sz="2400" kern="0" spc="5" dirty="0">
                          <a:effectLst/>
                        </a:rPr>
                        <a:t>Edu</a:t>
                      </a:r>
                      <a:r>
                        <a:rPr lang="en-GB" sz="2400" kern="0" dirty="0">
                          <a:effectLst/>
                        </a:rPr>
                        <a:t>ca</a:t>
                      </a:r>
                      <a:r>
                        <a:rPr lang="en-GB" sz="2400" kern="0" spc="5" dirty="0">
                          <a:effectLst/>
                        </a:rPr>
                        <a:t>t</a:t>
                      </a:r>
                      <a:r>
                        <a:rPr lang="en-GB" sz="2400" kern="0" dirty="0">
                          <a:effectLst/>
                        </a:rPr>
                        <a:t>ion  </a:t>
                      </a:r>
                      <a:r>
                        <a:rPr lang="en-GB" sz="2400" kern="0" spc="45" dirty="0">
                          <a:effectLst/>
                        </a:rPr>
                        <a:t> </a:t>
                      </a:r>
                      <a:r>
                        <a:rPr lang="en-GB" sz="2400" kern="0" dirty="0">
                          <a:effectLst/>
                        </a:rPr>
                        <a:t>Pr</a:t>
                      </a:r>
                      <a:r>
                        <a:rPr lang="en-GB" sz="2400" kern="0" spc="5" dirty="0">
                          <a:effectLst/>
                        </a:rPr>
                        <a:t>o</a:t>
                      </a:r>
                      <a:r>
                        <a:rPr lang="en-GB" sz="2400" kern="0" dirty="0">
                          <a:effectLst/>
                        </a:rPr>
                        <a:t>g</a:t>
                      </a:r>
                      <a:r>
                        <a:rPr lang="en-GB" sz="2400" kern="0" spc="-10" dirty="0">
                          <a:effectLst/>
                        </a:rPr>
                        <a:t>r</a:t>
                      </a:r>
                      <a:r>
                        <a:rPr lang="en-GB" sz="2400" kern="0" dirty="0">
                          <a:effectLst/>
                        </a:rPr>
                        <a:t>am</a:t>
                      </a:r>
                      <a:r>
                        <a:rPr lang="en-GB" sz="2400" kern="0" spc="5" dirty="0">
                          <a:effectLst/>
                        </a:rPr>
                        <a:t>m</a:t>
                      </a:r>
                      <a:r>
                        <a:rPr lang="en-GB" sz="2400" kern="0" spc="-5" dirty="0">
                          <a:effectLst/>
                        </a:rPr>
                        <a:t>e</a:t>
                      </a:r>
                      <a:r>
                        <a:rPr lang="en-GB" sz="2400" kern="0" dirty="0">
                          <a:effectLst/>
                        </a:rPr>
                        <a:t>s  </a:t>
                      </a:r>
                      <a:r>
                        <a:rPr lang="en-GB" sz="2400" kern="0" spc="20" dirty="0">
                          <a:effectLst/>
                        </a:rPr>
                        <a:t> </a:t>
                      </a:r>
                      <a:r>
                        <a:rPr lang="en-GB" sz="2400" kern="0" dirty="0">
                          <a:effectLst/>
                        </a:rPr>
                        <a:t>or  </a:t>
                      </a:r>
                      <a:r>
                        <a:rPr lang="en-GB" sz="2400" kern="0" spc="65" dirty="0">
                          <a:effectLst/>
                        </a:rPr>
                        <a:t> </a:t>
                      </a:r>
                      <a:r>
                        <a:rPr lang="en-GB" sz="2400" kern="0" dirty="0">
                          <a:effectLst/>
                        </a:rPr>
                        <a:t>M</a:t>
                      </a:r>
                      <a:r>
                        <a:rPr lang="en-GB" sz="2400" kern="0" spc="5" dirty="0">
                          <a:effectLst/>
                        </a:rPr>
                        <a:t>odu</a:t>
                      </a:r>
                      <a:r>
                        <a:rPr lang="en-GB" sz="2400" kern="0" dirty="0">
                          <a:effectLst/>
                        </a:rPr>
                        <a:t>l</a:t>
                      </a:r>
                      <a:r>
                        <a:rPr lang="en-GB" sz="2400" kern="0" spc="-5" dirty="0">
                          <a:effectLst/>
                        </a:rPr>
                        <a:t>e</a:t>
                      </a:r>
                      <a:r>
                        <a:rPr lang="en-GB" sz="2400" kern="0" dirty="0">
                          <a:effectLst/>
                        </a:rPr>
                        <a:t>s  </a:t>
                      </a:r>
                      <a:r>
                        <a:rPr lang="en-GB" sz="2400" kern="0" spc="35" dirty="0">
                          <a:effectLst/>
                        </a:rPr>
                        <a:t> </a:t>
                      </a:r>
                      <a:r>
                        <a:rPr lang="en-GB" sz="2400" kern="0" dirty="0">
                          <a:effectLst/>
                        </a:rPr>
                        <a:t>in  </a:t>
                      </a:r>
                      <a:r>
                        <a:rPr lang="en-GB" sz="2400" kern="0" spc="70" dirty="0">
                          <a:effectLst/>
                        </a:rPr>
                        <a:t> </a:t>
                      </a:r>
                      <a:r>
                        <a:rPr lang="en-GB" sz="2400" kern="0" dirty="0" err="1">
                          <a:effectLst/>
                        </a:rPr>
                        <a:t>K</a:t>
                      </a:r>
                      <a:r>
                        <a:rPr lang="en-GB" sz="2400" kern="0" spc="5" dirty="0" err="1">
                          <a:effectLst/>
                        </a:rPr>
                        <a:t>e</a:t>
                      </a:r>
                      <a:r>
                        <a:rPr lang="en-GB" sz="2400" kern="0" dirty="0" err="1">
                          <a:effectLst/>
                        </a:rPr>
                        <a:t>yCa</a:t>
                      </a:r>
                      <a:r>
                        <a:rPr lang="en-GB" sz="2400" kern="0" spc="5" dirty="0" err="1">
                          <a:effectLst/>
                        </a:rPr>
                        <a:t>p</a:t>
                      </a:r>
                      <a:r>
                        <a:rPr lang="en-GB" sz="2400" kern="0" dirty="0" err="1">
                          <a:effectLst/>
                        </a:rPr>
                        <a:t>acity</a:t>
                      </a:r>
                      <a:r>
                        <a:rPr lang="en-GB" sz="2400" kern="0" spc="-30" dirty="0">
                          <a:effectLst/>
                        </a:rPr>
                        <a:t> </a:t>
                      </a:r>
                      <a:r>
                        <a:rPr lang="en-GB" sz="2400" kern="0" dirty="0">
                          <a:effectLst/>
                        </a:rPr>
                        <a:t>Areas</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ct val="107000"/>
                        </a:lnSpc>
                        <a:spcAft>
                          <a:spcPts val="800"/>
                        </a:spcAft>
                      </a:pPr>
                      <a:r>
                        <a:rPr lang="en-GB" sz="2400" kern="0" dirty="0">
                          <a:effectLst/>
                        </a:rPr>
                        <a:t>50%</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817755"/>
                  </a:ext>
                </a:extLst>
              </a:tr>
            </a:tbl>
          </a:graphicData>
        </a:graphic>
      </p:graphicFrame>
    </p:spTree>
    <p:extLst>
      <p:ext uri="{BB962C8B-B14F-4D97-AF65-F5344CB8AC3E}">
        <p14:creationId xmlns:p14="http://schemas.microsoft.com/office/powerpoint/2010/main" val="201407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3D30-FD36-C0C5-D4E4-48261EE793A9}"/>
              </a:ext>
            </a:extLst>
          </p:cNvPr>
          <p:cNvSpPr>
            <a:spLocks noGrp="1"/>
          </p:cNvSpPr>
          <p:nvPr>
            <p:ph type="title"/>
          </p:nvPr>
        </p:nvSpPr>
        <p:spPr/>
        <p:txBody>
          <a:bodyPr>
            <a:normAutofit/>
          </a:bodyPr>
          <a:lstStyle/>
          <a:p>
            <a:r>
              <a:rPr lang="en-US" sz="3200" dirty="0"/>
              <a:t>MULTI COUNTRY PROJECTS</a:t>
            </a:r>
            <a:r>
              <a:rPr lang="sr-Latn-RS" sz="3200" dirty="0"/>
              <a:t> (</a:t>
            </a:r>
            <a:r>
              <a:rPr lang="sr-Latn-RS" sz="3200" b="1" dirty="0"/>
              <a:t>MPC</a:t>
            </a:r>
            <a:r>
              <a:rPr lang="sr-Latn-RS" sz="3200" dirty="0"/>
              <a:t>)</a:t>
            </a:r>
            <a:r>
              <a:rPr lang="en-US" sz="3200" dirty="0"/>
              <a:t> AND THE EUROPEAN DIGITAL INFRASTRUCTURE CONSORTIA</a:t>
            </a:r>
            <a:endParaRPr lang="en-GB" sz="3200" dirty="0"/>
          </a:p>
        </p:txBody>
      </p:sp>
      <p:sp>
        <p:nvSpPr>
          <p:cNvPr id="3" name="Content Placeholder 2">
            <a:extLst>
              <a:ext uri="{FF2B5EF4-FFF2-40B4-BE49-F238E27FC236}">
                <a16:creationId xmlns:a16="http://schemas.microsoft.com/office/drawing/2014/main" id="{89CCAEFA-D447-99A9-C217-38631E63FFB6}"/>
              </a:ext>
            </a:extLst>
          </p:cNvPr>
          <p:cNvSpPr>
            <a:spLocks noGrp="1"/>
          </p:cNvSpPr>
          <p:nvPr>
            <p:ph idx="1"/>
          </p:nvPr>
        </p:nvSpPr>
        <p:spPr/>
        <p:txBody>
          <a:bodyPr/>
          <a:lstStyle/>
          <a:p>
            <a:r>
              <a:rPr lang="sr-Latn-RS" dirty="0"/>
              <a:t>P</a:t>
            </a:r>
            <a:r>
              <a:rPr lang="en-US" dirty="0"/>
              <a:t>art of the </a:t>
            </a:r>
            <a:r>
              <a:rPr lang="en-US" b="1" dirty="0"/>
              <a:t>Path to Digital Decade </a:t>
            </a:r>
            <a:r>
              <a:rPr lang="en-US" dirty="0"/>
              <a:t>policy </a:t>
            </a:r>
            <a:r>
              <a:rPr lang="en-US" dirty="0" err="1"/>
              <a:t>programme</a:t>
            </a:r>
            <a:endParaRPr lang="sr-Latn-RS" dirty="0"/>
          </a:p>
          <a:p>
            <a:r>
              <a:rPr lang="en-US" dirty="0"/>
              <a:t>MCPs are </a:t>
            </a:r>
            <a:r>
              <a:rPr lang="en-US" b="1" dirty="0"/>
              <a:t>large-scale deployment and capacity-building </a:t>
            </a:r>
            <a:r>
              <a:rPr lang="en-US" dirty="0"/>
              <a:t>projects  for  the  digital  transformation of  the  Union,  facilitating  the  achievement of  the  Digital Decade objectives and targets</a:t>
            </a:r>
            <a:endParaRPr lang="sr-Latn-RS" dirty="0"/>
          </a:p>
          <a:p>
            <a:r>
              <a:rPr lang="sr-Latn-RS" dirty="0"/>
              <a:t>C</a:t>
            </a:r>
            <a:r>
              <a:rPr lang="en-US" dirty="0" err="1"/>
              <a:t>oordinated</a:t>
            </a:r>
            <a:r>
              <a:rPr lang="en-US" dirty="0"/>
              <a:t> investments between the EU, Member States and private stakeholders </a:t>
            </a:r>
            <a:endParaRPr lang="sr-Latn-RS" dirty="0"/>
          </a:p>
          <a:p>
            <a:r>
              <a:rPr lang="sr-Latn-RS" dirty="0"/>
              <a:t>E</a:t>
            </a:r>
            <a:r>
              <a:rPr lang="en-US" dirty="0" err="1"/>
              <a:t>nable</a:t>
            </a:r>
            <a:r>
              <a:rPr lang="sr-Latn-RS" dirty="0"/>
              <a:t>s</a:t>
            </a:r>
            <a:r>
              <a:rPr lang="en-US" dirty="0"/>
              <a:t> digital infrastructure projects that one single Member State </a:t>
            </a:r>
            <a:r>
              <a:rPr lang="en-US" b="1" dirty="0"/>
              <a:t>could not deploy on its own</a:t>
            </a:r>
            <a:endParaRPr lang="en-GB" b="1" dirty="0"/>
          </a:p>
        </p:txBody>
      </p:sp>
    </p:spTree>
    <p:extLst>
      <p:ext uri="{BB962C8B-B14F-4D97-AF65-F5344CB8AC3E}">
        <p14:creationId xmlns:p14="http://schemas.microsoft.com/office/powerpoint/2010/main" val="155182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374C-8DDB-416C-8807-8FBEC88F1176}"/>
              </a:ext>
            </a:extLst>
          </p:cNvPr>
          <p:cNvSpPr>
            <a:spLocks noGrp="1"/>
          </p:cNvSpPr>
          <p:nvPr>
            <p:ph type="title"/>
          </p:nvPr>
        </p:nvSpPr>
        <p:spPr/>
        <p:txBody>
          <a:bodyPr>
            <a:normAutofit/>
          </a:bodyPr>
          <a:lstStyle/>
          <a:p>
            <a:r>
              <a:rPr lang="en-US" sz="3600" dirty="0"/>
              <a:t>Multi Country Projects relevant for this Work </a:t>
            </a:r>
            <a:r>
              <a:rPr lang="en-US" sz="3600" dirty="0" err="1"/>
              <a:t>Programme</a:t>
            </a:r>
            <a:endParaRPr lang="en-GB" sz="3600" dirty="0"/>
          </a:p>
        </p:txBody>
      </p:sp>
      <p:graphicFrame>
        <p:nvGraphicFramePr>
          <p:cNvPr id="6" name="Content Placeholder 5">
            <a:extLst>
              <a:ext uri="{FF2B5EF4-FFF2-40B4-BE49-F238E27FC236}">
                <a16:creationId xmlns:a16="http://schemas.microsoft.com/office/drawing/2014/main" id="{3F82735C-8EB6-4A38-B297-0BD400DED582}"/>
              </a:ext>
            </a:extLst>
          </p:cNvPr>
          <p:cNvGraphicFramePr>
            <a:graphicFrameLocks noGrp="1"/>
          </p:cNvGraphicFramePr>
          <p:nvPr>
            <p:ph idx="1"/>
            <p:extLst>
              <p:ext uri="{D42A27DB-BD31-4B8C-83A1-F6EECF244321}">
                <p14:modId xmlns:p14="http://schemas.microsoft.com/office/powerpoint/2010/main" val="686710983"/>
              </p:ext>
            </p:extLst>
          </p:nvPr>
        </p:nvGraphicFramePr>
        <p:xfrm>
          <a:off x="972820" y="1683293"/>
          <a:ext cx="10246360" cy="4599098"/>
        </p:xfrm>
        <a:graphic>
          <a:graphicData uri="http://schemas.openxmlformats.org/drawingml/2006/table">
            <a:tbl>
              <a:tblPr>
                <a:tableStyleId>{5C22544A-7EE6-4342-B048-85BDC9FD1C3A}</a:tableStyleId>
              </a:tblPr>
              <a:tblGrid>
                <a:gridCol w="4163277">
                  <a:extLst>
                    <a:ext uri="{9D8B030D-6E8A-4147-A177-3AD203B41FA5}">
                      <a16:colId xmlns:a16="http://schemas.microsoft.com/office/drawing/2014/main" val="1144334137"/>
                    </a:ext>
                  </a:extLst>
                </a:gridCol>
                <a:gridCol w="6083083">
                  <a:extLst>
                    <a:ext uri="{9D8B030D-6E8A-4147-A177-3AD203B41FA5}">
                      <a16:colId xmlns:a16="http://schemas.microsoft.com/office/drawing/2014/main" val="2245505224"/>
                    </a:ext>
                  </a:extLst>
                </a:gridCol>
              </a:tblGrid>
              <a:tr h="626042">
                <a:tc>
                  <a:txBody>
                    <a:bodyPr/>
                    <a:lstStyle/>
                    <a:p>
                      <a:pPr marL="64770">
                        <a:lnSpc>
                          <a:spcPct val="100000"/>
                        </a:lnSpc>
                        <a:spcBef>
                          <a:spcPts val="600"/>
                        </a:spcBef>
                        <a:spcAft>
                          <a:spcPts val="600"/>
                        </a:spcAft>
                      </a:pPr>
                      <a:r>
                        <a:rPr lang="en-GB" sz="2200" b="1" kern="0" spc="5" dirty="0">
                          <a:effectLst/>
                        </a:rPr>
                        <a:t>M</a:t>
                      </a:r>
                      <a:r>
                        <a:rPr lang="en-GB" sz="2200" b="1" kern="0" dirty="0">
                          <a:effectLst/>
                        </a:rPr>
                        <a:t>C</a:t>
                      </a:r>
                      <a:r>
                        <a:rPr lang="en-GB" sz="2200" b="1" kern="0" spc="-10" dirty="0">
                          <a:effectLst/>
                        </a:rPr>
                        <a:t>P</a:t>
                      </a:r>
                      <a:r>
                        <a:rPr lang="en-GB" sz="2200" b="1" kern="0" dirty="0">
                          <a:effectLst/>
                        </a:rPr>
                        <a:t>s r</a:t>
                      </a:r>
                      <a:r>
                        <a:rPr lang="en-GB" sz="2200" b="1" kern="0" spc="5" dirty="0">
                          <a:effectLst/>
                        </a:rPr>
                        <a:t>e</a:t>
                      </a:r>
                      <a:r>
                        <a:rPr lang="en-GB" sz="2200" b="1" kern="0" spc="-15" dirty="0">
                          <a:effectLst/>
                        </a:rPr>
                        <a:t>l</a:t>
                      </a:r>
                      <a:r>
                        <a:rPr lang="en-GB" sz="2200" b="1" kern="0" dirty="0">
                          <a:effectLst/>
                        </a:rPr>
                        <a:t>e</a:t>
                      </a:r>
                      <a:r>
                        <a:rPr lang="en-GB" sz="2200" b="1" kern="0" spc="5" dirty="0">
                          <a:effectLst/>
                        </a:rPr>
                        <a:t>v</a:t>
                      </a:r>
                      <a:r>
                        <a:rPr lang="en-GB" sz="2200" b="1" kern="0" dirty="0">
                          <a:effectLst/>
                        </a:rPr>
                        <a:t>a</a:t>
                      </a:r>
                      <a:r>
                        <a:rPr lang="en-GB" sz="2200" b="1" kern="0" spc="-5" dirty="0">
                          <a:effectLst/>
                        </a:rPr>
                        <a:t>n</a:t>
                      </a:r>
                      <a:r>
                        <a:rPr lang="en-GB" sz="2200" b="1" kern="0" dirty="0">
                          <a:effectLst/>
                        </a:rPr>
                        <a:t>t</a:t>
                      </a:r>
                      <a:r>
                        <a:rPr lang="en-GB" sz="2200" b="1" kern="0" spc="-10" dirty="0">
                          <a:effectLst/>
                        </a:rPr>
                        <a:t> </a:t>
                      </a:r>
                      <a:r>
                        <a:rPr lang="en-GB" sz="2200" b="1" kern="0" dirty="0">
                          <a:effectLst/>
                        </a:rPr>
                        <a:t>f</a:t>
                      </a:r>
                      <a:r>
                        <a:rPr lang="en-GB" sz="2200" b="1" kern="0" spc="5" dirty="0">
                          <a:effectLst/>
                        </a:rPr>
                        <a:t>o</a:t>
                      </a:r>
                      <a:r>
                        <a:rPr lang="en-GB" sz="2200" b="1" kern="0" dirty="0">
                          <a:effectLst/>
                        </a:rPr>
                        <a:t>r</a:t>
                      </a:r>
                      <a:r>
                        <a:rPr lang="en-GB" sz="2200" b="1" kern="0" spc="-10" dirty="0">
                          <a:effectLst/>
                        </a:rPr>
                        <a:t> </a:t>
                      </a:r>
                      <a:r>
                        <a:rPr lang="en-GB" sz="2200" b="1" kern="0" spc="5" dirty="0">
                          <a:effectLst/>
                        </a:rPr>
                        <a:t>t</a:t>
                      </a:r>
                      <a:r>
                        <a:rPr lang="en-GB" sz="2200" b="1" kern="0" spc="-5" dirty="0">
                          <a:effectLst/>
                        </a:rPr>
                        <a:t>h</a:t>
                      </a:r>
                      <a:r>
                        <a:rPr lang="en-GB" sz="2200" b="1" kern="0" dirty="0">
                          <a:effectLst/>
                        </a:rPr>
                        <a:t>is</a:t>
                      </a:r>
                      <a:r>
                        <a:rPr lang="en-GB" sz="2200" b="1" kern="0" spc="-10" dirty="0">
                          <a:effectLst/>
                        </a:rPr>
                        <a:t> </a:t>
                      </a:r>
                      <a:r>
                        <a:rPr lang="en-GB" sz="2200" b="1" kern="0" dirty="0">
                          <a:effectLst/>
                        </a:rPr>
                        <a:t>W</a:t>
                      </a:r>
                      <a:r>
                        <a:rPr lang="en-GB" sz="2200" b="1" kern="0" spc="5" dirty="0">
                          <a:effectLst/>
                        </a:rPr>
                        <a:t>o</a:t>
                      </a:r>
                      <a:r>
                        <a:rPr lang="en-GB" sz="2200" b="1" kern="0" spc="-15" dirty="0">
                          <a:effectLst/>
                        </a:rPr>
                        <a:t>r</a:t>
                      </a:r>
                      <a:r>
                        <a:rPr lang="en-GB" sz="2200" b="1" kern="0" dirty="0">
                          <a:effectLst/>
                        </a:rPr>
                        <a:t>k</a:t>
                      </a:r>
                      <a:endParaRPr lang="en-GB" sz="2200" b="1" kern="100" dirty="0">
                        <a:effectLst/>
                      </a:endParaRPr>
                    </a:p>
                    <a:p>
                      <a:pPr marL="64770">
                        <a:lnSpc>
                          <a:spcPct val="100000"/>
                        </a:lnSpc>
                        <a:spcBef>
                          <a:spcPts val="600"/>
                        </a:spcBef>
                        <a:spcAft>
                          <a:spcPts val="600"/>
                        </a:spcAft>
                      </a:pPr>
                      <a:r>
                        <a:rPr lang="en-GB" sz="2200" b="1" kern="0" spc="5" dirty="0">
                          <a:effectLst/>
                        </a:rPr>
                        <a:t>P</a:t>
                      </a:r>
                      <a:r>
                        <a:rPr lang="en-GB" sz="2200" b="1" kern="0" dirty="0">
                          <a:effectLst/>
                        </a:rPr>
                        <a:t>r</a:t>
                      </a:r>
                      <a:r>
                        <a:rPr lang="en-GB" sz="2200" b="1" kern="0" spc="5" dirty="0">
                          <a:effectLst/>
                        </a:rPr>
                        <a:t>o</a:t>
                      </a:r>
                      <a:r>
                        <a:rPr lang="en-GB" sz="2200" b="1" kern="0" spc="-5" dirty="0">
                          <a:effectLst/>
                        </a:rPr>
                        <a:t>g</a:t>
                      </a:r>
                      <a:r>
                        <a:rPr lang="en-GB" sz="2200" b="1" kern="0" dirty="0">
                          <a:effectLst/>
                        </a:rPr>
                        <a:t>r</a:t>
                      </a:r>
                      <a:r>
                        <a:rPr lang="en-GB" sz="2200" b="1" kern="0" spc="-15" dirty="0">
                          <a:effectLst/>
                        </a:rPr>
                        <a:t>a</a:t>
                      </a:r>
                      <a:r>
                        <a:rPr lang="en-GB" sz="2200" b="1" kern="0" spc="-5" dirty="0">
                          <a:effectLst/>
                        </a:rPr>
                        <a:t>m</a:t>
                      </a:r>
                      <a:r>
                        <a:rPr lang="en-GB" sz="2200" b="1" kern="0" spc="5" dirty="0">
                          <a:effectLst/>
                        </a:rPr>
                        <a:t>m</a:t>
                      </a:r>
                      <a:r>
                        <a:rPr lang="en-GB" sz="2200" b="1" kern="0" dirty="0">
                          <a:effectLst/>
                        </a:rPr>
                        <a:t>e</a:t>
                      </a:r>
                      <a:endParaRPr lang="en-GB" sz="22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600"/>
                        </a:spcBef>
                        <a:spcAft>
                          <a:spcPts val="600"/>
                        </a:spcAft>
                      </a:pPr>
                      <a:r>
                        <a:rPr lang="en-GB" sz="2200" b="1" kern="0" dirty="0">
                          <a:effectLst/>
                        </a:rPr>
                        <a:t>T</a:t>
                      </a:r>
                      <a:r>
                        <a:rPr lang="en-GB" sz="2200" b="1" kern="0" spc="5" dirty="0">
                          <a:effectLst/>
                        </a:rPr>
                        <a:t>o</a:t>
                      </a:r>
                      <a:r>
                        <a:rPr lang="en-GB" sz="2200" b="1" kern="0" spc="-5" dirty="0">
                          <a:effectLst/>
                        </a:rPr>
                        <a:t>p</a:t>
                      </a:r>
                      <a:r>
                        <a:rPr lang="en-GB" sz="2200" b="1" kern="0" dirty="0">
                          <a:effectLst/>
                        </a:rPr>
                        <a:t>ics in</a:t>
                      </a:r>
                      <a:r>
                        <a:rPr lang="en-GB" sz="2200" b="1" kern="0" spc="-15" dirty="0">
                          <a:effectLst/>
                        </a:rPr>
                        <a:t> </a:t>
                      </a:r>
                      <a:r>
                        <a:rPr lang="en-GB" sz="2200" b="1" kern="0" spc="5" dirty="0">
                          <a:effectLst/>
                        </a:rPr>
                        <a:t>t</a:t>
                      </a:r>
                      <a:r>
                        <a:rPr lang="en-GB" sz="2200" b="1" kern="0" spc="-5" dirty="0">
                          <a:effectLst/>
                        </a:rPr>
                        <a:t>h</a:t>
                      </a:r>
                      <a:r>
                        <a:rPr lang="en-GB" sz="2200" b="1" kern="0" dirty="0">
                          <a:effectLst/>
                        </a:rPr>
                        <a:t>is</a:t>
                      </a:r>
                      <a:r>
                        <a:rPr lang="en-GB" sz="2200" b="1" kern="0" spc="-10" dirty="0">
                          <a:effectLst/>
                        </a:rPr>
                        <a:t> </a:t>
                      </a:r>
                      <a:r>
                        <a:rPr lang="en-GB" sz="2200" b="1" kern="0" spc="5" dirty="0">
                          <a:effectLst/>
                        </a:rPr>
                        <a:t>D</a:t>
                      </a:r>
                      <a:r>
                        <a:rPr lang="en-GB" sz="2200" b="1" kern="0" dirty="0">
                          <a:effectLst/>
                        </a:rPr>
                        <a:t>i</a:t>
                      </a:r>
                      <a:r>
                        <a:rPr lang="en-GB" sz="2200" b="1" kern="0" spc="-5" dirty="0">
                          <a:effectLst/>
                        </a:rPr>
                        <a:t>g</a:t>
                      </a:r>
                      <a:r>
                        <a:rPr lang="en-GB" sz="2200" b="1" kern="0" dirty="0">
                          <a:effectLst/>
                        </a:rPr>
                        <a:t>ital Eu</a:t>
                      </a:r>
                      <a:r>
                        <a:rPr lang="en-GB" sz="2200" b="1" kern="0" spc="-15" dirty="0">
                          <a:effectLst/>
                        </a:rPr>
                        <a:t>r</a:t>
                      </a:r>
                      <a:r>
                        <a:rPr lang="en-GB" sz="2200" b="1" kern="0" spc="5" dirty="0">
                          <a:effectLst/>
                        </a:rPr>
                        <a:t>o</a:t>
                      </a:r>
                      <a:r>
                        <a:rPr lang="en-GB" sz="2200" b="1" kern="0" spc="-15" dirty="0">
                          <a:effectLst/>
                        </a:rPr>
                        <a:t>p</a:t>
                      </a:r>
                      <a:r>
                        <a:rPr lang="en-GB" sz="2200" b="1" kern="0" dirty="0">
                          <a:effectLst/>
                        </a:rPr>
                        <a:t>e</a:t>
                      </a:r>
                      <a:r>
                        <a:rPr lang="en-GB" sz="2200" b="1" kern="0" spc="5" dirty="0">
                          <a:effectLst/>
                        </a:rPr>
                        <a:t> </a:t>
                      </a:r>
                      <a:r>
                        <a:rPr lang="en-GB" sz="2200" b="1" kern="0" spc="-10" dirty="0">
                          <a:effectLst/>
                        </a:rPr>
                        <a:t>W</a:t>
                      </a:r>
                      <a:r>
                        <a:rPr lang="en-GB" sz="2200" b="1" kern="0" spc="5" dirty="0">
                          <a:effectLst/>
                        </a:rPr>
                        <a:t>o</a:t>
                      </a:r>
                      <a:r>
                        <a:rPr lang="en-GB" sz="2200" b="1" kern="0" dirty="0">
                          <a:effectLst/>
                        </a:rPr>
                        <a:t>rk</a:t>
                      </a:r>
                      <a:r>
                        <a:rPr lang="en-GB" sz="2200" b="1" kern="0" spc="-5" dirty="0">
                          <a:effectLst/>
                        </a:rPr>
                        <a:t> </a:t>
                      </a:r>
                      <a:r>
                        <a:rPr lang="en-GB" sz="2200" b="1" kern="0" spc="5" dirty="0">
                          <a:effectLst/>
                        </a:rPr>
                        <a:t>P</a:t>
                      </a:r>
                      <a:r>
                        <a:rPr lang="en-GB" sz="2200" b="1" kern="0" spc="-15" dirty="0">
                          <a:effectLst/>
                        </a:rPr>
                        <a:t>r</a:t>
                      </a:r>
                      <a:r>
                        <a:rPr lang="en-GB" sz="2200" b="1" kern="0" spc="5" dirty="0">
                          <a:effectLst/>
                        </a:rPr>
                        <a:t>o</a:t>
                      </a:r>
                      <a:r>
                        <a:rPr lang="en-GB" sz="2200" b="1" kern="0" spc="-5" dirty="0">
                          <a:effectLst/>
                        </a:rPr>
                        <a:t>g</a:t>
                      </a:r>
                      <a:r>
                        <a:rPr lang="en-GB" sz="2200" b="1" kern="0" dirty="0">
                          <a:effectLst/>
                        </a:rPr>
                        <a:t>ra</a:t>
                      </a:r>
                      <a:r>
                        <a:rPr lang="en-GB" sz="2200" b="1" kern="0" spc="-5" dirty="0">
                          <a:effectLst/>
                        </a:rPr>
                        <a:t>mm</a:t>
                      </a:r>
                      <a:r>
                        <a:rPr lang="en-GB" sz="2200" b="1" kern="0" dirty="0">
                          <a:effectLst/>
                        </a:rPr>
                        <a:t>e</a:t>
                      </a:r>
                      <a:endParaRPr lang="en-GB" sz="22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537217"/>
                  </a:ext>
                </a:extLst>
              </a:tr>
              <a:tr h="1039831">
                <a:tc>
                  <a:txBody>
                    <a:bodyPr/>
                    <a:lstStyle/>
                    <a:p>
                      <a:pPr marL="64770">
                        <a:lnSpc>
                          <a:spcPct val="100000"/>
                        </a:lnSpc>
                        <a:spcBef>
                          <a:spcPts val="600"/>
                        </a:spcBef>
                        <a:spcAft>
                          <a:spcPts val="600"/>
                        </a:spcAft>
                      </a:pPr>
                      <a:r>
                        <a:rPr lang="en-GB" sz="2200" kern="0" dirty="0">
                          <a:effectLst/>
                        </a:rPr>
                        <a:t>Eu</a:t>
                      </a:r>
                      <a:r>
                        <a:rPr lang="en-GB" sz="2200" kern="0" spc="-5" dirty="0">
                          <a:effectLst/>
                        </a:rPr>
                        <a:t>r</a:t>
                      </a:r>
                      <a:r>
                        <a:rPr lang="en-GB" sz="2200" kern="0" spc="5" dirty="0">
                          <a:effectLst/>
                        </a:rPr>
                        <a:t>o</a:t>
                      </a:r>
                      <a:r>
                        <a:rPr lang="en-GB" sz="2200" kern="0" spc="-5" dirty="0">
                          <a:effectLst/>
                        </a:rPr>
                        <a:t>p</a:t>
                      </a:r>
                      <a:r>
                        <a:rPr lang="en-GB" sz="2200" kern="0" dirty="0">
                          <a:effectLst/>
                        </a:rPr>
                        <a:t>ean </a:t>
                      </a:r>
                      <a:r>
                        <a:rPr lang="en-GB" sz="2200" kern="0" spc="-10" dirty="0">
                          <a:effectLst/>
                        </a:rPr>
                        <a:t>C</a:t>
                      </a:r>
                      <a:r>
                        <a:rPr lang="en-GB" sz="2200" kern="0" spc="-5" dirty="0">
                          <a:effectLst/>
                        </a:rPr>
                        <a:t>om</a:t>
                      </a:r>
                      <a:r>
                        <a:rPr lang="en-GB" sz="2200" kern="0" spc="5" dirty="0">
                          <a:effectLst/>
                        </a:rPr>
                        <a:t>mo</a:t>
                      </a:r>
                      <a:r>
                        <a:rPr lang="en-GB" sz="2200" kern="0" dirty="0">
                          <a:effectLst/>
                        </a:rPr>
                        <a:t>n</a:t>
                      </a:r>
                      <a:r>
                        <a:rPr lang="en-GB" sz="2200" kern="0" spc="-5" dirty="0">
                          <a:effectLst/>
                        </a:rPr>
                        <a:t> </a:t>
                      </a:r>
                      <a:r>
                        <a:rPr lang="en-GB" sz="2200" kern="0" dirty="0">
                          <a:effectLst/>
                        </a:rPr>
                        <a:t>da</a:t>
                      </a:r>
                      <a:r>
                        <a:rPr lang="en-GB" sz="2200" kern="0" spc="-15" dirty="0">
                          <a:effectLst/>
                        </a:rPr>
                        <a:t>t</a:t>
                      </a:r>
                      <a:r>
                        <a:rPr lang="en-GB" sz="2200" kern="0" dirty="0">
                          <a:effectLst/>
                        </a:rPr>
                        <a:t>a</a:t>
                      </a:r>
                      <a:r>
                        <a:rPr lang="en-GB" sz="2200" kern="0" spc="10" dirty="0">
                          <a:effectLst/>
                        </a:rPr>
                        <a:t> </a:t>
                      </a:r>
                      <a:r>
                        <a:rPr lang="en-GB" sz="2200" kern="0" dirty="0">
                          <a:effectLst/>
                        </a:rPr>
                        <a:t>i</a:t>
                      </a:r>
                      <a:r>
                        <a:rPr lang="en-GB" sz="2200" kern="0" spc="-20" dirty="0">
                          <a:effectLst/>
                        </a:rPr>
                        <a:t>n</a:t>
                      </a:r>
                      <a:r>
                        <a:rPr lang="en-GB" sz="2200" kern="0" dirty="0">
                          <a:effectLst/>
                        </a:rPr>
                        <a:t>frastr</a:t>
                      </a:r>
                      <a:r>
                        <a:rPr lang="en-GB" sz="2200" kern="0" spc="-5" dirty="0">
                          <a:effectLst/>
                        </a:rPr>
                        <a:t>u</a:t>
                      </a:r>
                      <a:r>
                        <a:rPr lang="en-GB" sz="2200" kern="0" dirty="0">
                          <a:effectLst/>
                        </a:rPr>
                        <a:t>cture</a:t>
                      </a:r>
                      <a:r>
                        <a:rPr lang="sr-Latn-RS" sz="2200" kern="0" dirty="0">
                          <a:effectLst/>
                        </a:rPr>
                        <a:t> </a:t>
                      </a:r>
                      <a:r>
                        <a:rPr lang="en-GB" sz="2200" kern="0" dirty="0">
                          <a:effectLst/>
                        </a:rPr>
                        <a:t>a</a:t>
                      </a:r>
                      <a:r>
                        <a:rPr lang="en-GB" sz="2200" kern="0" spc="-5" dirty="0">
                          <a:effectLst/>
                        </a:rPr>
                        <a:t>n</a:t>
                      </a:r>
                      <a:r>
                        <a:rPr lang="en-GB" sz="2200" kern="0" dirty="0">
                          <a:effectLst/>
                        </a:rPr>
                        <a:t>d</a:t>
                      </a:r>
                      <a:r>
                        <a:rPr lang="en-GB" sz="2200" kern="0" spc="-5" dirty="0">
                          <a:effectLst/>
                        </a:rPr>
                        <a:t> </a:t>
                      </a:r>
                      <a:r>
                        <a:rPr lang="en-GB" sz="2200" kern="0" dirty="0">
                          <a:effectLst/>
                        </a:rPr>
                        <a:t>s</a:t>
                      </a:r>
                      <a:r>
                        <a:rPr lang="en-GB" sz="2200" kern="0" spc="5" dirty="0">
                          <a:effectLst/>
                        </a:rPr>
                        <a:t>e</a:t>
                      </a:r>
                      <a:r>
                        <a:rPr lang="en-GB" sz="2200" kern="0" dirty="0">
                          <a:effectLst/>
                        </a:rPr>
                        <a:t>r</a:t>
                      </a:r>
                      <a:r>
                        <a:rPr lang="en-GB" sz="2200" kern="0" spc="5" dirty="0">
                          <a:effectLst/>
                        </a:rPr>
                        <a:t>v</a:t>
                      </a:r>
                      <a:r>
                        <a:rPr lang="en-GB" sz="2200" kern="0" dirty="0">
                          <a:effectLst/>
                        </a:rPr>
                        <a:t>i</a:t>
                      </a:r>
                      <a:r>
                        <a:rPr lang="en-GB" sz="2200" kern="0" spc="-15" dirty="0">
                          <a:effectLst/>
                        </a:rPr>
                        <a:t>c</a:t>
                      </a:r>
                      <a:r>
                        <a:rPr lang="en-GB" sz="2200" kern="0" dirty="0">
                          <a:effectLst/>
                        </a:rPr>
                        <a:t>es</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0"/>
                        </a:spcBef>
                        <a:spcAft>
                          <a:spcPts val="0"/>
                        </a:spcAft>
                      </a:pPr>
                      <a:r>
                        <a:rPr lang="en-GB" sz="2200" kern="0" spc="5" dirty="0">
                          <a:effectLst/>
                        </a:rPr>
                        <a:t>2</a:t>
                      </a:r>
                      <a:r>
                        <a:rPr lang="en-GB" sz="2200" kern="0" dirty="0">
                          <a:effectLst/>
                        </a:rPr>
                        <a:t>.1.1</a:t>
                      </a:r>
                      <a:r>
                        <a:rPr lang="en-GB" sz="2200" kern="0" spc="-5" dirty="0">
                          <a:effectLst/>
                        </a:rPr>
                        <a:t> </a:t>
                      </a:r>
                      <a:r>
                        <a:rPr lang="en-GB" sz="2200" kern="0" dirty="0">
                          <a:effectLst/>
                        </a:rPr>
                        <a:t>Cl</a:t>
                      </a:r>
                      <a:r>
                        <a:rPr lang="en-GB" sz="2200" kern="0" spc="5" dirty="0">
                          <a:effectLst/>
                        </a:rPr>
                        <a:t>o</a:t>
                      </a:r>
                      <a:r>
                        <a:rPr lang="en-GB" sz="2200" kern="0" spc="-5" dirty="0">
                          <a:effectLst/>
                        </a:rPr>
                        <a:t>u</a:t>
                      </a:r>
                      <a:r>
                        <a:rPr lang="en-GB" sz="2200" kern="0" dirty="0">
                          <a:effectLst/>
                        </a:rPr>
                        <a:t>d</a:t>
                      </a:r>
                      <a:r>
                        <a:rPr lang="en-GB" sz="2200" kern="0" spc="-5" dirty="0">
                          <a:effectLst/>
                        </a:rPr>
                        <a:t> </a:t>
                      </a:r>
                      <a:r>
                        <a:rPr lang="en-GB" sz="2200" kern="0" spc="-10" dirty="0">
                          <a:effectLst/>
                        </a:rPr>
                        <a:t>I</a:t>
                      </a:r>
                      <a:r>
                        <a:rPr lang="en-GB" sz="2200" kern="0" spc="5" dirty="0">
                          <a:effectLst/>
                        </a:rPr>
                        <a:t>P</a:t>
                      </a:r>
                      <a:r>
                        <a:rPr lang="en-GB" sz="2200" kern="0" dirty="0">
                          <a:effectLst/>
                        </a:rPr>
                        <a:t>CEI</a:t>
                      </a:r>
                      <a:r>
                        <a:rPr lang="en-GB" sz="2200" kern="0" spc="-10" dirty="0">
                          <a:effectLst/>
                        </a:rPr>
                        <a:t> </a:t>
                      </a:r>
                      <a:r>
                        <a:rPr lang="en-GB" sz="2200" kern="0" dirty="0">
                          <a:effectLst/>
                        </a:rPr>
                        <a:t>Expl</a:t>
                      </a:r>
                      <a:r>
                        <a:rPr lang="en-GB" sz="2200" kern="0" spc="5" dirty="0">
                          <a:effectLst/>
                        </a:rPr>
                        <a:t>o</a:t>
                      </a:r>
                      <a:r>
                        <a:rPr lang="en-GB" sz="2200" kern="0" spc="-15" dirty="0">
                          <a:effectLst/>
                        </a:rPr>
                        <a:t>i</a:t>
                      </a:r>
                      <a:r>
                        <a:rPr lang="en-GB" sz="2200" kern="0" dirty="0">
                          <a:effectLst/>
                        </a:rPr>
                        <a:t>tat</a:t>
                      </a:r>
                      <a:r>
                        <a:rPr lang="en-GB" sz="2200" kern="0" spc="-15" dirty="0">
                          <a:effectLst/>
                        </a:rPr>
                        <a:t>i</a:t>
                      </a:r>
                      <a:r>
                        <a:rPr lang="en-GB" sz="2200" kern="0" spc="5" dirty="0">
                          <a:effectLst/>
                        </a:rPr>
                        <a:t>o</a:t>
                      </a:r>
                      <a:r>
                        <a:rPr lang="en-GB" sz="2200" kern="0" dirty="0">
                          <a:effectLst/>
                        </a:rPr>
                        <a:t>n</a:t>
                      </a:r>
                      <a:r>
                        <a:rPr lang="en-GB" sz="2200" kern="0" spc="-5" dirty="0">
                          <a:effectLst/>
                        </a:rPr>
                        <a:t> </a:t>
                      </a:r>
                      <a:r>
                        <a:rPr lang="en-GB" sz="2200" kern="0" dirty="0">
                          <a:effectLst/>
                        </a:rPr>
                        <a:t>Off</a:t>
                      </a:r>
                      <a:r>
                        <a:rPr lang="en-GB" sz="2200" kern="0" spc="-5" dirty="0">
                          <a:effectLst/>
                        </a:rPr>
                        <a:t>i</a:t>
                      </a:r>
                      <a:r>
                        <a:rPr lang="en-GB" sz="2200" kern="0" spc="-10" dirty="0">
                          <a:effectLst/>
                        </a:rPr>
                        <a:t>c</a:t>
                      </a:r>
                      <a:r>
                        <a:rPr lang="en-GB" sz="2200" kern="0" dirty="0">
                          <a:effectLst/>
                        </a:rPr>
                        <a:t>e</a:t>
                      </a:r>
                      <a:endParaRPr lang="en-GB" sz="2200" kern="100" dirty="0">
                        <a:effectLst/>
                      </a:endParaRPr>
                    </a:p>
                    <a:p>
                      <a:pPr marL="64770">
                        <a:lnSpc>
                          <a:spcPct val="100000"/>
                        </a:lnSpc>
                        <a:spcBef>
                          <a:spcPts val="0"/>
                        </a:spcBef>
                        <a:spcAft>
                          <a:spcPts val="0"/>
                        </a:spcAft>
                      </a:pPr>
                      <a:r>
                        <a:rPr lang="en-GB" sz="2200" kern="0" spc="5" dirty="0">
                          <a:effectLst/>
                        </a:rPr>
                        <a:t>2</a:t>
                      </a:r>
                      <a:r>
                        <a:rPr lang="en-GB" sz="2200" kern="0" dirty="0">
                          <a:effectLst/>
                        </a:rPr>
                        <a:t>.2.1</a:t>
                      </a:r>
                      <a:r>
                        <a:rPr lang="en-GB" sz="2200" kern="0" spc="-5" dirty="0">
                          <a:effectLst/>
                        </a:rPr>
                        <a:t> </a:t>
                      </a:r>
                      <a:r>
                        <a:rPr lang="en-GB" sz="2200" kern="0" spc="5" dirty="0">
                          <a:effectLst/>
                        </a:rPr>
                        <a:t>D</a:t>
                      </a:r>
                      <a:r>
                        <a:rPr lang="en-GB" sz="2200" kern="0" spc="-15" dirty="0">
                          <a:effectLst/>
                        </a:rPr>
                        <a:t>a</a:t>
                      </a:r>
                      <a:r>
                        <a:rPr lang="en-GB" sz="2200" kern="0" dirty="0">
                          <a:effectLst/>
                        </a:rPr>
                        <a:t>ta</a:t>
                      </a:r>
                      <a:r>
                        <a:rPr lang="en-GB" sz="2200" kern="0" spc="5" dirty="0">
                          <a:effectLst/>
                        </a:rPr>
                        <a:t> </a:t>
                      </a:r>
                      <a:r>
                        <a:rPr lang="en-GB" sz="2200" kern="0" dirty="0">
                          <a:effectLst/>
                        </a:rPr>
                        <a:t>S</a:t>
                      </a:r>
                      <a:r>
                        <a:rPr lang="en-GB" sz="2200" kern="0" spc="-10" dirty="0">
                          <a:effectLst/>
                        </a:rPr>
                        <a:t>p</a:t>
                      </a:r>
                      <a:r>
                        <a:rPr lang="en-GB" sz="2200" kern="0" dirty="0">
                          <a:effectLst/>
                        </a:rPr>
                        <a:t>ac</a:t>
                      </a:r>
                      <a:r>
                        <a:rPr lang="en-GB" sz="2200" kern="0" spc="-10" dirty="0">
                          <a:effectLst/>
                        </a:rPr>
                        <a:t>e</a:t>
                      </a:r>
                      <a:r>
                        <a:rPr lang="en-GB" sz="2200" kern="0" dirty="0">
                          <a:effectLst/>
                        </a:rPr>
                        <a:t>s</a:t>
                      </a:r>
                      <a:endParaRPr lang="en-GB" sz="2200" kern="100" dirty="0">
                        <a:effectLst/>
                      </a:endParaRPr>
                    </a:p>
                    <a:p>
                      <a:pPr marL="64770">
                        <a:lnSpc>
                          <a:spcPct val="100000"/>
                        </a:lnSpc>
                        <a:spcBef>
                          <a:spcPts val="0"/>
                        </a:spcBef>
                        <a:spcAft>
                          <a:spcPts val="0"/>
                        </a:spcAft>
                      </a:pPr>
                      <a:r>
                        <a:rPr lang="en-GB" sz="2200" kern="0" spc="5" dirty="0">
                          <a:effectLst/>
                        </a:rPr>
                        <a:t>2</a:t>
                      </a:r>
                      <a:r>
                        <a:rPr lang="en-GB" sz="2200" kern="0" dirty="0">
                          <a:effectLst/>
                        </a:rPr>
                        <a:t>.2.3</a:t>
                      </a:r>
                      <a:r>
                        <a:rPr lang="en-GB" sz="2200" kern="0" spc="-5" dirty="0">
                          <a:effectLst/>
                        </a:rPr>
                        <a:t> </a:t>
                      </a:r>
                      <a:r>
                        <a:rPr lang="en-GB" sz="2200" kern="0" dirty="0">
                          <a:effectLst/>
                        </a:rPr>
                        <a:t>S</a:t>
                      </a:r>
                      <a:r>
                        <a:rPr lang="en-GB" sz="2200" kern="0" spc="-5" dirty="0">
                          <a:effectLst/>
                        </a:rPr>
                        <a:t>upp</a:t>
                      </a:r>
                      <a:r>
                        <a:rPr lang="en-GB" sz="2200" kern="0" spc="5" dirty="0">
                          <a:effectLst/>
                        </a:rPr>
                        <a:t>o</a:t>
                      </a:r>
                      <a:r>
                        <a:rPr lang="en-GB" sz="2200" kern="0" dirty="0">
                          <a:effectLst/>
                        </a:rPr>
                        <a:t>rt</a:t>
                      </a:r>
                      <a:r>
                        <a:rPr lang="en-GB" sz="2200" kern="0" spc="5" dirty="0">
                          <a:effectLst/>
                        </a:rPr>
                        <a:t> </a:t>
                      </a:r>
                      <a:r>
                        <a:rPr lang="en-GB" sz="2200" kern="0" spc="-15" dirty="0">
                          <a:effectLst/>
                        </a:rPr>
                        <a:t>f</a:t>
                      </a:r>
                      <a:r>
                        <a:rPr lang="en-GB" sz="2200" kern="0" spc="5" dirty="0">
                          <a:effectLst/>
                        </a:rPr>
                        <a:t>o</a:t>
                      </a:r>
                      <a:r>
                        <a:rPr lang="en-GB" sz="2200" kern="0" dirty="0">
                          <a:effectLst/>
                        </a:rPr>
                        <a:t>r da</a:t>
                      </a:r>
                      <a:r>
                        <a:rPr lang="en-GB" sz="2200" kern="0" spc="-15" dirty="0">
                          <a:effectLst/>
                        </a:rPr>
                        <a:t>t</a:t>
                      </a:r>
                      <a:r>
                        <a:rPr lang="en-GB" sz="2200" kern="0" dirty="0">
                          <a:effectLst/>
                        </a:rPr>
                        <a:t>a </a:t>
                      </a:r>
                      <a:r>
                        <a:rPr lang="en-GB" sz="2200" kern="0" spc="-10" dirty="0">
                          <a:effectLst/>
                        </a:rPr>
                        <a:t>f</a:t>
                      </a:r>
                      <a:r>
                        <a:rPr lang="en-GB" sz="2200" kern="0" spc="5" dirty="0">
                          <a:effectLst/>
                        </a:rPr>
                        <a:t>o</a:t>
                      </a:r>
                      <a:r>
                        <a:rPr lang="en-GB" sz="2200" kern="0" dirty="0">
                          <a:effectLst/>
                        </a:rPr>
                        <a:t>r </a:t>
                      </a:r>
                      <a:r>
                        <a:rPr lang="en-GB" sz="2200" kern="0" spc="-10" dirty="0">
                          <a:effectLst/>
                        </a:rPr>
                        <a:t>E</a:t>
                      </a:r>
                      <a:r>
                        <a:rPr lang="en-GB" sz="2200" kern="0" dirty="0">
                          <a:effectLst/>
                        </a:rPr>
                        <a:t>U</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842643"/>
                  </a:ext>
                </a:extLst>
              </a:tr>
              <a:tr h="389347">
                <a:tc>
                  <a:txBody>
                    <a:bodyPr/>
                    <a:lstStyle/>
                    <a:p>
                      <a:pPr marL="64770">
                        <a:lnSpc>
                          <a:spcPct val="100000"/>
                        </a:lnSpc>
                        <a:spcBef>
                          <a:spcPts val="600"/>
                        </a:spcBef>
                        <a:spcAft>
                          <a:spcPts val="600"/>
                        </a:spcAft>
                      </a:pPr>
                      <a:r>
                        <a:rPr lang="en-GB" sz="2200" kern="0">
                          <a:effectLst/>
                        </a:rPr>
                        <a:t>Gen</a:t>
                      </a:r>
                      <a:r>
                        <a:rPr lang="en-GB" sz="2200" kern="0" spc="-10">
                          <a:effectLst/>
                        </a:rPr>
                        <a:t>o</a:t>
                      </a:r>
                      <a:r>
                        <a:rPr lang="en-GB" sz="2200" kern="0" spc="5">
                          <a:effectLst/>
                        </a:rPr>
                        <a:t>m</a:t>
                      </a:r>
                      <a:r>
                        <a:rPr lang="en-GB" sz="2200" kern="0">
                          <a:effectLst/>
                        </a:rPr>
                        <a:t>ics</a:t>
                      </a:r>
                      <a:endParaRPr lang="en-GB" sz="2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600"/>
                        </a:spcBef>
                        <a:spcAft>
                          <a:spcPts val="600"/>
                        </a:spcAft>
                      </a:pPr>
                      <a:r>
                        <a:rPr lang="en-GB" sz="2200" kern="0" spc="5">
                          <a:effectLst/>
                        </a:rPr>
                        <a:t>2</a:t>
                      </a:r>
                      <a:r>
                        <a:rPr lang="en-GB" sz="2200" kern="0">
                          <a:effectLst/>
                        </a:rPr>
                        <a:t>.2.</a:t>
                      </a:r>
                      <a:r>
                        <a:rPr lang="en-GB" sz="2200" kern="0" spc="5">
                          <a:effectLst/>
                        </a:rPr>
                        <a:t>1</a:t>
                      </a:r>
                      <a:r>
                        <a:rPr lang="en-GB" sz="2200" kern="0" spc="-15">
                          <a:effectLst/>
                        </a:rPr>
                        <a:t>.</a:t>
                      </a:r>
                      <a:r>
                        <a:rPr lang="en-GB" sz="2200" kern="0" spc="5">
                          <a:effectLst/>
                        </a:rPr>
                        <a:t>4</a:t>
                      </a:r>
                      <a:r>
                        <a:rPr lang="en-GB" sz="2200" kern="0">
                          <a:effectLst/>
                        </a:rPr>
                        <a:t>.1</a:t>
                      </a:r>
                      <a:r>
                        <a:rPr lang="en-GB" sz="2200" kern="0" spc="-5">
                          <a:effectLst/>
                        </a:rPr>
                        <a:t> </a:t>
                      </a:r>
                      <a:r>
                        <a:rPr lang="en-GB" sz="2200" kern="0">
                          <a:effectLst/>
                        </a:rPr>
                        <a:t>Gen</a:t>
                      </a:r>
                      <a:r>
                        <a:rPr lang="en-GB" sz="2200" kern="0" spc="-10">
                          <a:effectLst/>
                        </a:rPr>
                        <a:t>o</a:t>
                      </a:r>
                      <a:r>
                        <a:rPr lang="en-GB" sz="2200" kern="0" spc="-5">
                          <a:effectLst/>
                        </a:rPr>
                        <a:t>m</a:t>
                      </a:r>
                      <a:r>
                        <a:rPr lang="en-GB" sz="2200" kern="0">
                          <a:effectLst/>
                        </a:rPr>
                        <a:t>e</a:t>
                      </a:r>
                      <a:r>
                        <a:rPr lang="en-GB" sz="2200" kern="0" spc="-5">
                          <a:effectLst/>
                        </a:rPr>
                        <a:t> </a:t>
                      </a:r>
                      <a:r>
                        <a:rPr lang="en-GB" sz="2200" kern="0" spc="5">
                          <a:effectLst/>
                        </a:rPr>
                        <a:t>o</a:t>
                      </a:r>
                      <a:r>
                        <a:rPr lang="en-GB" sz="2200" kern="0">
                          <a:effectLst/>
                        </a:rPr>
                        <a:t>f Eu</a:t>
                      </a:r>
                      <a:r>
                        <a:rPr lang="en-GB" sz="2200" kern="0" spc="-15">
                          <a:effectLst/>
                        </a:rPr>
                        <a:t>r</a:t>
                      </a:r>
                      <a:r>
                        <a:rPr lang="en-GB" sz="2200" kern="0" spc="5">
                          <a:effectLst/>
                        </a:rPr>
                        <a:t>o</a:t>
                      </a:r>
                      <a:r>
                        <a:rPr lang="en-GB" sz="2200" kern="0" spc="-5">
                          <a:effectLst/>
                        </a:rPr>
                        <a:t>p</a:t>
                      </a:r>
                      <a:r>
                        <a:rPr lang="en-GB" sz="2200" kern="0">
                          <a:effectLst/>
                        </a:rPr>
                        <a:t>e</a:t>
                      </a:r>
                      <a:endParaRPr lang="en-GB" sz="2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07401"/>
                  </a:ext>
                </a:extLst>
              </a:tr>
              <a:tr h="645338">
                <a:tc>
                  <a:txBody>
                    <a:bodyPr/>
                    <a:lstStyle/>
                    <a:p>
                      <a:pPr marL="64770">
                        <a:lnSpc>
                          <a:spcPct val="100000"/>
                        </a:lnSpc>
                        <a:spcBef>
                          <a:spcPts val="600"/>
                        </a:spcBef>
                        <a:spcAft>
                          <a:spcPts val="600"/>
                        </a:spcAft>
                      </a:pPr>
                      <a:r>
                        <a:rPr lang="en-GB" sz="2200" kern="0" spc="5">
                          <a:effectLst/>
                        </a:rPr>
                        <a:t>P</a:t>
                      </a:r>
                      <a:r>
                        <a:rPr lang="en-GB" sz="2200" kern="0">
                          <a:effectLst/>
                        </a:rPr>
                        <a:t>r</a:t>
                      </a:r>
                      <a:r>
                        <a:rPr lang="en-GB" sz="2200" kern="0" spc="-5">
                          <a:effectLst/>
                        </a:rPr>
                        <a:t>o</a:t>
                      </a:r>
                      <a:r>
                        <a:rPr lang="en-GB" sz="2200" kern="0">
                          <a:effectLst/>
                        </a:rPr>
                        <a:t>ce</a:t>
                      </a:r>
                      <a:r>
                        <a:rPr lang="en-GB" sz="2200" kern="0" spc="5">
                          <a:effectLst/>
                        </a:rPr>
                        <a:t>s</a:t>
                      </a:r>
                      <a:r>
                        <a:rPr lang="en-GB" sz="2200" kern="0" spc="-10">
                          <a:effectLst/>
                        </a:rPr>
                        <a:t>s</a:t>
                      </a:r>
                      <a:r>
                        <a:rPr lang="en-GB" sz="2200" kern="0" spc="5">
                          <a:effectLst/>
                        </a:rPr>
                        <a:t>o</a:t>
                      </a:r>
                      <a:r>
                        <a:rPr lang="en-GB" sz="2200" kern="0">
                          <a:effectLst/>
                        </a:rPr>
                        <a:t>rs and</a:t>
                      </a:r>
                      <a:r>
                        <a:rPr lang="en-GB" sz="2200" kern="0" spc="-15">
                          <a:effectLst/>
                        </a:rPr>
                        <a:t> </a:t>
                      </a:r>
                      <a:r>
                        <a:rPr lang="en-GB" sz="2200" kern="0">
                          <a:effectLst/>
                        </a:rPr>
                        <a:t>s</a:t>
                      </a:r>
                      <a:r>
                        <a:rPr lang="en-GB" sz="2200" kern="0" spc="-10">
                          <a:effectLst/>
                        </a:rPr>
                        <a:t>e</a:t>
                      </a:r>
                      <a:r>
                        <a:rPr lang="en-GB" sz="2200" kern="0" spc="5">
                          <a:effectLst/>
                        </a:rPr>
                        <a:t>m</a:t>
                      </a:r>
                      <a:r>
                        <a:rPr lang="en-GB" sz="2200" kern="0">
                          <a:effectLst/>
                        </a:rPr>
                        <a:t>i</a:t>
                      </a:r>
                      <a:r>
                        <a:rPr lang="en-GB" sz="2200" kern="0" spc="-15">
                          <a:effectLst/>
                        </a:rPr>
                        <a:t>c</a:t>
                      </a:r>
                      <a:r>
                        <a:rPr lang="en-GB" sz="2200" kern="0" spc="5">
                          <a:effectLst/>
                        </a:rPr>
                        <a:t>o</a:t>
                      </a:r>
                      <a:r>
                        <a:rPr lang="en-GB" sz="2200" kern="0" spc="-5">
                          <a:effectLst/>
                        </a:rPr>
                        <a:t>ndu</a:t>
                      </a:r>
                      <a:r>
                        <a:rPr lang="en-GB" sz="2200" kern="0">
                          <a:effectLst/>
                        </a:rPr>
                        <a:t>ct</a:t>
                      </a:r>
                      <a:r>
                        <a:rPr lang="en-GB" sz="2200" kern="0" spc="10">
                          <a:effectLst/>
                        </a:rPr>
                        <a:t>o</a:t>
                      </a:r>
                      <a:r>
                        <a:rPr lang="en-GB" sz="2200" kern="0">
                          <a:effectLst/>
                        </a:rPr>
                        <a:t>rs</a:t>
                      </a:r>
                      <a:r>
                        <a:rPr lang="en-GB" sz="2200" kern="0" spc="-10">
                          <a:effectLst/>
                        </a:rPr>
                        <a:t> </a:t>
                      </a:r>
                      <a:r>
                        <a:rPr lang="en-GB" sz="2200" kern="0">
                          <a:effectLst/>
                        </a:rPr>
                        <a:t>c</a:t>
                      </a:r>
                      <a:r>
                        <a:rPr lang="en-GB" sz="2200" kern="0" spc="-5">
                          <a:effectLst/>
                        </a:rPr>
                        <a:t>h</a:t>
                      </a:r>
                      <a:r>
                        <a:rPr lang="en-GB" sz="2200" kern="0">
                          <a:effectLst/>
                        </a:rPr>
                        <a:t>i</a:t>
                      </a:r>
                      <a:r>
                        <a:rPr lang="en-GB" sz="2200" kern="0" spc="-5">
                          <a:effectLst/>
                        </a:rPr>
                        <a:t>p</a:t>
                      </a:r>
                      <a:r>
                        <a:rPr lang="en-GB" sz="2200" kern="0">
                          <a:effectLst/>
                        </a:rPr>
                        <a:t>s</a:t>
                      </a:r>
                      <a:endParaRPr lang="en-GB" sz="2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600"/>
                        </a:spcBef>
                        <a:spcAft>
                          <a:spcPts val="600"/>
                        </a:spcAft>
                      </a:pPr>
                      <a:r>
                        <a:rPr lang="en-GB" sz="2200" kern="0" spc="5" dirty="0">
                          <a:effectLst/>
                        </a:rPr>
                        <a:t>2</a:t>
                      </a:r>
                      <a:r>
                        <a:rPr lang="en-GB" sz="2200" kern="0" dirty="0">
                          <a:effectLst/>
                        </a:rPr>
                        <a:t>.3.</a:t>
                      </a:r>
                      <a:r>
                        <a:rPr lang="en-GB" sz="2200" kern="0" spc="5" dirty="0">
                          <a:effectLst/>
                        </a:rPr>
                        <a:t>1</a:t>
                      </a:r>
                      <a:r>
                        <a:rPr lang="en-GB" sz="2200" kern="0" spc="-15" dirty="0">
                          <a:effectLst/>
                        </a:rPr>
                        <a:t>.</a:t>
                      </a:r>
                      <a:r>
                        <a:rPr lang="en-GB" sz="2200" kern="0" dirty="0">
                          <a:effectLst/>
                        </a:rPr>
                        <a:t>1</a:t>
                      </a:r>
                      <a:r>
                        <a:rPr lang="en-GB" sz="2200" kern="0" spc="5" dirty="0">
                          <a:effectLst/>
                        </a:rPr>
                        <a:t> </a:t>
                      </a:r>
                      <a:r>
                        <a:rPr lang="en-GB" sz="2200" kern="0" spc="-10" dirty="0">
                          <a:effectLst/>
                        </a:rPr>
                        <a:t>C</a:t>
                      </a:r>
                      <a:r>
                        <a:rPr lang="en-GB" sz="2200" kern="0" spc="5" dirty="0">
                          <a:effectLst/>
                        </a:rPr>
                        <a:t>oo</a:t>
                      </a:r>
                      <a:r>
                        <a:rPr lang="en-GB" sz="2200" kern="0" dirty="0">
                          <a:effectLst/>
                        </a:rPr>
                        <a:t>r</a:t>
                      </a:r>
                      <a:r>
                        <a:rPr lang="en-GB" sz="2200" kern="0" spc="-5" dirty="0">
                          <a:effectLst/>
                        </a:rPr>
                        <a:t>d</a:t>
                      </a:r>
                      <a:r>
                        <a:rPr lang="en-GB" sz="2200" kern="0" dirty="0">
                          <a:effectLst/>
                        </a:rPr>
                        <a:t>i</a:t>
                      </a:r>
                      <a:r>
                        <a:rPr lang="en-GB" sz="2200" kern="0" spc="-5" dirty="0">
                          <a:effectLst/>
                        </a:rPr>
                        <a:t>n</a:t>
                      </a:r>
                      <a:r>
                        <a:rPr lang="en-GB" sz="2200" kern="0" dirty="0">
                          <a:effectLst/>
                        </a:rPr>
                        <a:t>at</a:t>
                      </a:r>
                      <a:r>
                        <a:rPr lang="en-GB" sz="2200" kern="0" spc="-10" dirty="0">
                          <a:effectLst/>
                        </a:rPr>
                        <a:t>i</a:t>
                      </a:r>
                      <a:r>
                        <a:rPr lang="en-GB" sz="2200" kern="0" spc="5" dirty="0">
                          <a:effectLst/>
                        </a:rPr>
                        <a:t>o</a:t>
                      </a:r>
                      <a:r>
                        <a:rPr lang="en-GB" sz="2200" kern="0" dirty="0">
                          <a:effectLst/>
                        </a:rPr>
                        <a:t>n</a:t>
                      </a:r>
                      <a:r>
                        <a:rPr lang="en-GB" sz="2200" kern="0" spc="-15" dirty="0">
                          <a:effectLst/>
                        </a:rPr>
                        <a:t> </a:t>
                      </a:r>
                      <a:r>
                        <a:rPr lang="en-GB" sz="2200" kern="0" spc="5" dirty="0">
                          <a:effectLst/>
                        </a:rPr>
                        <a:t>o</a:t>
                      </a:r>
                      <a:r>
                        <a:rPr lang="en-GB" sz="2200" kern="0" dirty="0">
                          <a:effectLst/>
                        </a:rPr>
                        <a:t>f AI </a:t>
                      </a:r>
                      <a:r>
                        <a:rPr lang="en-GB" sz="2200" kern="0" spc="-10" dirty="0">
                          <a:effectLst/>
                        </a:rPr>
                        <a:t>s</a:t>
                      </a:r>
                      <a:r>
                        <a:rPr lang="en-GB" sz="2200" kern="0" dirty="0">
                          <a:effectLst/>
                        </a:rPr>
                        <a:t>ec</a:t>
                      </a:r>
                      <a:r>
                        <a:rPr lang="en-GB" sz="2200" kern="0" spc="-5" dirty="0">
                          <a:effectLst/>
                        </a:rPr>
                        <a:t>t</a:t>
                      </a:r>
                      <a:r>
                        <a:rPr lang="en-GB" sz="2200" kern="0" spc="5" dirty="0">
                          <a:effectLst/>
                        </a:rPr>
                        <a:t>o</a:t>
                      </a:r>
                      <a:r>
                        <a:rPr lang="en-GB" sz="2200" kern="0" dirty="0">
                          <a:effectLst/>
                        </a:rPr>
                        <a:t>ri</a:t>
                      </a:r>
                      <a:r>
                        <a:rPr lang="en-GB" sz="2200" kern="0" spc="-5" dirty="0">
                          <a:effectLst/>
                        </a:rPr>
                        <a:t>a</a:t>
                      </a:r>
                      <a:r>
                        <a:rPr lang="en-GB" sz="2200" kern="0" dirty="0">
                          <a:effectLst/>
                        </a:rPr>
                        <a:t>l </a:t>
                      </a:r>
                      <a:r>
                        <a:rPr lang="en-GB" sz="2200" kern="0" spc="-10" dirty="0">
                          <a:effectLst/>
                        </a:rPr>
                        <a:t>T</a:t>
                      </a:r>
                      <a:r>
                        <a:rPr lang="en-GB" sz="2200" kern="0" dirty="0">
                          <a:effectLst/>
                        </a:rPr>
                        <a:t>es</a:t>
                      </a:r>
                      <a:r>
                        <a:rPr lang="en-GB" sz="2200" kern="0" spc="5" dirty="0">
                          <a:effectLst/>
                        </a:rPr>
                        <a:t>t</a:t>
                      </a:r>
                      <a:r>
                        <a:rPr lang="en-GB" sz="2200" kern="0" dirty="0">
                          <a:effectLst/>
                        </a:rPr>
                        <a:t>i</a:t>
                      </a:r>
                      <a:r>
                        <a:rPr lang="en-GB" sz="2200" kern="0" spc="-5" dirty="0">
                          <a:effectLst/>
                        </a:rPr>
                        <a:t>n</a:t>
                      </a:r>
                      <a:r>
                        <a:rPr lang="en-GB" sz="2200" kern="0" dirty="0">
                          <a:effectLst/>
                        </a:rPr>
                        <a:t>g</a:t>
                      </a:r>
                      <a:r>
                        <a:rPr lang="en-GB" sz="2200" kern="0" spc="-5" dirty="0">
                          <a:effectLst/>
                        </a:rPr>
                        <a:t> </a:t>
                      </a:r>
                      <a:r>
                        <a:rPr lang="en-GB" sz="2200" kern="0" dirty="0">
                          <a:effectLst/>
                        </a:rPr>
                        <a:t>and</a:t>
                      </a:r>
                      <a:r>
                        <a:rPr lang="sr-Latn-RS" sz="2200" kern="0" dirty="0">
                          <a:effectLst/>
                        </a:rPr>
                        <a:t>    </a:t>
                      </a:r>
                      <a:r>
                        <a:rPr lang="en-GB" sz="2200" kern="0" dirty="0">
                          <a:effectLst/>
                        </a:rPr>
                        <a:t>Exper</a:t>
                      </a:r>
                      <a:r>
                        <a:rPr lang="en-GB" sz="2200" kern="0" spc="-15" dirty="0">
                          <a:effectLst/>
                        </a:rPr>
                        <a:t>i</a:t>
                      </a:r>
                      <a:r>
                        <a:rPr lang="en-GB" sz="2200" kern="0" spc="5" dirty="0">
                          <a:effectLst/>
                        </a:rPr>
                        <a:t>m</a:t>
                      </a:r>
                      <a:r>
                        <a:rPr lang="en-GB" sz="2200" kern="0" dirty="0">
                          <a:effectLst/>
                        </a:rPr>
                        <a:t>entat</a:t>
                      </a:r>
                      <a:r>
                        <a:rPr lang="en-GB" sz="2200" kern="0" spc="-10" dirty="0">
                          <a:effectLst/>
                        </a:rPr>
                        <a:t>i</a:t>
                      </a:r>
                      <a:r>
                        <a:rPr lang="en-GB" sz="2200" kern="0" spc="5" dirty="0">
                          <a:effectLst/>
                        </a:rPr>
                        <a:t>o</a:t>
                      </a:r>
                      <a:r>
                        <a:rPr lang="en-GB" sz="2200" kern="0" dirty="0">
                          <a:effectLst/>
                        </a:rPr>
                        <a:t>n</a:t>
                      </a:r>
                      <a:r>
                        <a:rPr lang="en-GB" sz="2200" kern="0" spc="-5" dirty="0">
                          <a:effectLst/>
                        </a:rPr>
                        <a:t> </a:t>
                      </a:r>
                      <a:r>
                        <a:rPr lang="en-GB" sz="2200" kern="0" dirty="0">
                          <a:effectLst/>
                        </a:rPr>
                        <a:t>Faci</a:t>
                      </a:r>
                      <a:r>
                        <a:rPr lang="en-GB" sz="2200" kern="0" spc="-5" dirty="0">
                          <a:effectLst/>
                        </a:rPr>
                        <a:t>l</a:t>
                      </a:r>
                      <a:r>
                        <a:rPr lang="en-GB" sz="2200" kern="0" spc="-15" dirty="0">
                          <a:effectLst/>
                        </a:rPr>
                        <a:t>i</a:t>
                      </a:r>
                      <a:r>
                        <a:rPr lang="en-GB" sz="2200" kern="0" dirty="0">
                          <a:effectLst/>
                        </a:rPr>
                        <a:t>ties</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0939931"/>
                  </a:ext>
                </a:extLst>
              </a:tr>
              <a:tr h="899958">
                <a:tc>
                  <a:txBody>
                    <a:bodyPr/>
                    <a:lstStyle/>
                    <a:p>
                      <a:pPr marL="64770">
                        <a:lnSpc>
                          <a:spcPct val="100000"/>
                        </a:lnSpc>
                        <a:spcBef>
                          <a:spcPts val="600"/>
                        </a:spcBef>
                        <a:spcAft>
                          <a:spcPts val="600"/>
                        </a:spcAft>
                      </a:pPr>
                      <a:r>
                        <a:rPr lang="en-GB" sz="2200" kern="0">
                          <a:effectLst/>
                        </a:rPr>
                        <a:t>C</a:t>
                      </a:r>
                      <a:r>
                        <a:rPr lang="en-GB" sz="2200" kern="0" spc="5">
                          <a:effectLst/>
                        </a:rPr>
                        <a:t>o</a:t>
                      </a:r>
                      <a:r>
                        <a:rPr lang="en-GB" sz="2200" kern="0" spc="-5">
                          <a:effectLst/>
                        </a:rPr>
                        <a:t>nn</a:t>
                      </a:r>
                      <a:r>
                        <a:rPr lang="en-GB" sz="2200" kern="0">
                          <a:effectLst/>
                        </a:rPr>
                        <a:t>ec</a:t>
                      </a:r>
                      <a:r>
                        <a:rPr lang="en-GB" sz="2200" kern="0" spc="-5">
                          <a:effectLst/>
                        </a:rPr>
                        <a:t>t</a:t>
                      </a:r>
                      <a:r>
                        <a:rPr lang="en-GB" sz="2200" kern="0">
                          <a:effectLst/>
                        </a:rPr>
                        <a:t>ed p</a:t>
                      </a:r>
                      <a:r>
                        <a:rPr lang="en-GB" sz="2200" kern="0" spc="-5">
                          <a:effectLst/>
                        </a:rPr>
                        <a:t>ub</a:t>
                      </a:r>
                      <a:r>
                        <a:rPr lang="en-GB" sz="2200" kern="0">
                          <a:effectLst/>
                        </a:rPr>
                        <a:t>lic</a:t>
                      </a:r>
                      <a:r>
                        <a:rPr lang="en-GB" sz="2200" kern="0" spc="5">
                          <a:effectLst/>
                        </a:rPr>
                        <a:t> </a:t>
                      </a:r>
                      <a:r>
                        <a:rPr lang="en-GB" sz="2200" kern="0">
                          <a:effectLst/>
                        </a:rPr>
                        <a:t>a</a:t>
                      </a:r>
                      <a:r>
                        <a:rPr lang="en-GB" sz="2200" kern="0" spc="-5">
                          <a:effectLst/>
                        </a:rPr>
                        <a:t>d</a:t>
                      </a:r>
                      <a:r>
                        <a:rPr lang="en-GB" sz="2200" kern="0" spc="5">
                          <a:effectLst/>
                        </a:rPr>
                        <a:t>m</a:t>
                      </a:r>
                      <a:r>
                        <a:rPr lang="en-GB" sz="2200" kern="0">
                          <a:effectLst/>
                        </a:rPr>
                        <a:t>i</a:t>
                      </a:r>
                      <a:r>
                        <a:rPr lang="en-GB" sz="2200" kern="0" spc="-5">
                          <a:effectLst/>
                        </a:rPr>
                        <a:t>n</a:t>
                      </a:r>
                      <a:r>
                        <a:rPr lang="en-GB" sz="2200" kern="0">
                          <a:effectLst/>
                        </a:rPr>
                        <a:t>i</a:t>
                      </a:r>
                      <a:r>
                        <a:rPr lang="en-GB" sz="2200" kern="0" spc="-15">
                          <a:effectLst/>
                        </a:rPr>
                        <a:t>s</a:t>
                      </a:r>
                      <a:r>
                        <a:rPr lang="en-GB" sz="2200" kern="0">
                          <a:effectLst/>
                        </a:rPr>
                        <a:t>t</a:t>
                      </a:r>
                      <a:r>
                        <a:rPr lang="en-GB" sz="2200" kern="0" spc="-10">
                          <a:effectLst/>
                        </a:rPr>
                        <a:t>r</a:t>
                      </a:r>
                      <a:r>
                        <a:rPr lang="en-GB" sz="2200" kern="0">
                          <a:effectLst/>
                        </a:rPr>
                        <a:t>ati</a:t>
                      </a:r>
                      <a:r>
                        <a:rPr lang="en-GB" sz="2200" kern="0" spc="5">
                          <a:effectLst/>
                        </a:rPr>
                        <a:t>o</a:t>
                      </a:r>
                      <a:r>
                        <a:rPr lang="en-GB" sz="2200" kern="0">
                          <a:effectLst/>
                        </a:rPr>
                        <a:t>n</a:t>
                      </a:r>
                      <a:endParaRPr lang="en-GB" sz="2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0"/>
                        </a:spcBef>
                        <a:spcAft>
                          <a:spcPts val="0"/>
                        </a:spcAft>
                      </a:pPr>
                      <a:r>
                        <a:rPr lang="en-GB" sz="2200" kern="0" spc="5" dirty="0">
                          <a:effectLst/>
                        </a:rPr>
                        <a:t>5</a:t>
                      </a:r>
                      <a:r>
                        <a:rPr lang="en-GB" sz="2200" kern="0" dirty="0">
                          <a:effectLst/>
                        </a:rPr>
                        <a:t>.2.1</a:t>
                      </a:r>
                      <a:r>
                        <a:rPr lang="en-GB" sz="2200" kern="0" spc="-5" dirty="0">
                          <a:effectLst/>
                        </a:rPr>
                        <a:t> </a:t>
                      </a:r>
                      <a:r>
                        <a:rPr lang="en-GB" sz="2200" kern="0" dirty="0">
                          <a:effectLst/>
                        </a:rPr>
                        <a:t>E</a:t>
                      </a:r>
                      <a:r>
                        <a:rPr lang="en-GB" sz="2200" kern="0" spc="-5" dirty="0">
                          <a:effectLst/>
                        </a:rPr>
                        <a:t>u</a:t>
                      </a:r>
                      <a:r>
                        <a:rPr lang="en-GB" sz="2200" kern="0" dirty="0">
                          <a:effectLst/>
                        </a:rPr>
                        <a:t>r</a:t>
                      </a:r>
                      <a:r>
                        <a:rPr lang="en-GB" sz="2200" kern="0" spc="5" dirty="0">
                          <a:effectLst/>
                        </a:rPr>
                        <a:t>o</a:t>
                      </a:r>
                      <a:r>
                        <a:rPr lang="en-GB" sz="2200" kern="0" spc="-15" dirty="0">
                          <a:effectLst/>
                        </a:rPr>
                        <a:t>p</a:t>
                      </a:r>
                      <a:r>
                        <a:rPr lang="en-GB" sz="2200" kern="0" dirty="0">
                          <a:effectLst/>
                        </a:rPr>
                        <a:t>ean </a:t>
                      </a:r>
                      <a:r>
                        <a:rPr lang="en-GB" sz="2200" kern="0" spc="5" dirty="0">
                          <a:effectLst/>
                        </a:rPr>
                        <a:t>D</a:t>
                      </a:r>
                      <a:r>
                        <a:rPr lang="en-GB" sz="2200" kern="0" dirty="0">
                          <a:effectLst/>
                        </a:rPr>
                        <a:t>i</a:t>
                      </a:r>
                      <a:r>
                        <a:rPr lang="en-GB" sz="2200" kern="0" spc="-5" dirty="0">
                          <a:effectLst/>
                        </a:rPr>
                        <a:t>g</a:t>
                      </a:r>
                      <a:r>
                        <a:rPr lang="en-GB" sz="2200" kern="0" dirty="0">
                          <a:effectLst/>
                        </a:rPr>
                        <a:t>i</a:t>
                      </a:r>
                      <a:r>
                        <a:rPr lang="en-GB" sz="2200" kern="0" spc="-10" dirty="0">
                          <a:effectLst/>
                        </a:rPr>
                        <a:t>t</a:t>
                      </a:r>
                      <a:r>
                        <a:rPr lang="en-GB" sz="2200" kern="0" dirty="0">
                          <a:effectLst/>
                        </a:rPr>
                        <a:t>al </a:t>
                      </a:r>
                      <a:r>
                        <a:rPr lang="en-GB" sz="2200" kern="0" spc="-15" dirty="0">
                          <a:effectLst/>
                        </a:rPr>
                        <a:t>G</a:t>
                      </a:r>
                      <a:r>
                        <a:rPr lang="en-GB" sz="2200" kern="0" spc="5" dirty="0">
                          <a:effectLst/>
                        </a:rPr>
                        <a:t>o</a:t>
                      </a:r>
                      <a:r>
                        <a:rPr lang="en-GB" sz="2200" kern="0" spc="-5" dirty="0">
                          <a:effectLst/>
                        </a:rPr>
                        <a:t>v</a:t>
                      </a:r>
                      <a:r>
                        <a:rPr lang="en-GB" sz="2200" kern="0" dirty="0">
                          <a:effectLst/>
                        </a:rPr>
                        <a:t>ernm</a:t>
                      </a:r>
                      <a:r>
                        <a:rPr lang="en-GB" sz="2200" kern="0" spc="5" dirty="0">
                          <a:effectLst/>
                        </a:rPr>
                        <a:t>e</a:t>
                      </a:r>
                      <a:r>
                        <a:rPr lang="en-GB" sz="2200" kern="0" spc="-15" dirty="0">
                          <a:effectLst/>
                        </a:rPr>
                        <a:t>n</a:t>
                      </a:r>
                      <a:r>
                        <a:rPr lang="en-GB" sz="2200" kern="0" dirty="0">
                          <a:effectLst/>
                        </a:rPr>
                        <a:t>t</a:t>
                      </a:r>
                      <a:r>
                        <a:rPr lang="en-GB" sz="2200" kern="0" spc="5" dirty="0">
                          <a:effectLst/>
                        </a:rPr>
                        <a:t> </a:t>
                      </a:r>
                      <a:r>
                        <a:rPr lang="en-GB" sz="2200" kern="0" dirty="0">
                          <a:effectLst/>
                        </a:rPr>
                        <a:t>E</a:t>
                      </a:r>
                      <a:r>
                        <a:rPr lang="en-GB" sz="2200" kern="0" spc="-10" dirty="0">
                          <a:effectLst/>
                        </a:rPr>
                        <a:t>c</a:t>
                      </a:r>
                      <a:r>
                        <a:rPr lang="en-GB" sz="2200" kern="0" spc="5" dirty="0">
                          <a:effectLst/>
                        </a:rPr>
                        <a:t>o</a:t>
                      </a:r>
                      <a:r>
                        <a:rPr lang="en-GB" sz="2200" kern="0" spc="-10" dirty="0">
                          <a:effectLst/>
                        </a:rPr>
                        <a:t>s</a:t>
                      </a:r>
                      <a:r>
                        <a:rPr lang="en-GB" sz="2200" kern="0" spc="5" dirty="0">
                          <a:effectLst/>
                        </a:rPr>
                        <a:t>y</a:t>
                      </a:r>
                      <a:r>
                        <a:rPr lang="en-GB" sz="2200" kern="0" dirty="0">
                          <a:effectLst/>
                        </a:rPr>
                        <a:t>st</a:t>
                      </a:r>
                      <a:r>
                        <a:rPr lang="en-GB" sz="2200" kern="0" spc="-5" dirty="0">
                          <a:effectLst/>
                        </a:rPr>
                        <a:t>e</a:t>
                      </a:r>
                      <a:r>
                        <a:rPr lang="en-GB" sz="2200" kern="0" dirty="0">
                          <a:effectLst/>
                        </a:rPr>
                        <a:t>m</a:t>
                      </a:r>
                      <a:endParaRPr lang="en-GB" sz="2200" kern="100" dirty="0">
                        <a:effectLst/>
                      </a:endParaRPr>
                    </a:p>
                    <a:p>
                      <a:pPr marL="64770" marR="69215">
                        <a:lnSpc>
                          <a:spcPct val="100000"/>
                        </a:lnSpc>
                        <a:spcBef>
                          <a:spcPts val="0"/>
                        </a:spcBef>
                        <a:spcAft>
                          <a:spcPts val="0"/>
                        </a:spcAft>
                      </a:pPr>
                      <a:r>
                        <a:rPr lang="en-GB" sz="2200" kern="0" spc="5" dirty="0">
                          <a:effectLst/>
                        </a:rPr>
                        <a:t>5</a:t>
                      </a:r>
                      <a:r>
                        <a:rPr lang="en-GB" sz="2200" kern="0" dirty="0">
                          <a:effectLst/>
                        </a:rPr>
                        <a:t>.2.2</a:t>
                      </a:r>
                      <a:r>
                        <a:rPr lang="en-GB" sz="2200" kern="0" spc="-5" dirty="0">
                          <a:effectLst/>
                        </a:rPr>
                        <a:t> </a:t>
                      </a:r>
                      <a:r>
                        <a:rPr lang="en-GB" sz="2200" kern="0" dirty="0">
                          <a:effectLst/>
                        </a:rPr>
                        <a:t>I</a:t>
                      </a:r>
                      <a:r>
                        <a:rPr lang="en-GB" sz="2200" kern="0" spc="-5" dirty="0">
                          <a:effectLst/>
                        </a:rPr>
                        <a:t>n</a:t>
                      </a:r>
                      <a:r>
                        <a:rPr lang="en-GB" sz="2200" kern="0" dirty="0">
                          <a:effectLst/>
                        </a:rPr>
                        <a:t>t</a:t>
                      </a:r>
                      <a:r>
                        <a:rPr lang="en-GB" sz="2200" kern="0" spc="5" dirty="0">
                          <a:effectLst/>
                        </a:rPr>
                        <a:t>e</a:t>
                      </a:r>
                      <a:r>
                        <a:rPr lang="en-GB" sz="2200" kern="0" spc="-15" dirty="0">
                          <a:effectLst/>
                        </a:rPr>
                        <a:t>r</a:t>
                      </a:r>
                      <a:r>
                        <a:rPr lang="en-GB" sz="2200" kern="0" spc="5" dirty="0">
                          <a:effectLst/>
                        </a:rPr>
                        <a:t>o</a:t>
                      </a:r>
                      <a:r>
                        <a:rPr lang="en-GB" sz="2200" kern="0" spc="-5" dirty="0">
                          <a:effectLst/>
                        </a:rPr>
                        <a:t>p</a:t>
                      </a:r>
                      <a:r>
                        <a:rPr lang="en-GB" sz="2200" kern="0" dirty="0">
                          <a:effectLst/>
                        </a:rPr>
                        <a:t>era</a:t>
                      </a:r>
                      <a:r>
                        <a:rPr lang="en-GB" sz="2200" kern="0" spc="-5" dirty="0">
                          <a:effectLst/>
                        </a:rPr>
                        <a:t>b</a:t>
                      </a:r>
                      <a:r>
                        <a:rPr lang="en-GB" sz="2200" kern="0" dirty="0">
                          <a:effectLst/>
                        </a:rPr>
                        <a:t>le</a:t>
                      </a:r>
                      <a:r>
                        <a:rPr lang="en-GB" sz="2200" kern="0" spc="-10" dirty="0">
                          <a:effectLst/>
                        </a:rPr>
                        <a:t> </a:t>
                      </a:r>
                      <a:r>
                        <a:rPr lang="en-GB" sz="2200" kern="0" dirty="0">
                          <a:effectLst/>
                        </a:rPr>
                        <a:t>E</a:t>
                      </a:r>
                      <a:r>
                        <a:rPr lang="en-GB" sz="2200" kern="0" spc="-5" dirty="0">
                          <a:effectLst/>
                        </a:rPr>
                        <a:t>u</a:t>
                      </a:r>
                      <a:r>
                        <a:rPr lang="en-GB" sz="2200" kern="0" dirty="0">
                          <a:effectLst/>
                        </a:rPr>
                        <a:t>r</a:t>
                      </a:r>
                      <a:r>
                        <a:rPr lang="en-GB" sz="2200" kern="0" spc="5" dirty="0">
                          <a:effectLst/>
                        </a:rPr>
                        <a:t>o</a:t>
                      </a:r>
                      <a:r>
                        <a:rPr lang="en-GB" sz="2200" kern="0" spc="-15" dirty="0">
                          <a:effectLst/>
                        </a:rPr>
                        <a:t>p</a:t>
                      </a:r>
                      <a:r>
                        <a:rPr lang="en-GB" sz="2200" kern="0" dirty="0">
                          <a:effectLst/>
                        </a:rPr>
                        <a:t>e - I</a:t>
                      </a:r>
                      <a:r>
                        <a:rPr lang="en-GB" sz="2200" kern="0" spc="-5" dirty="0">
                          <a:effectLst/>
                        </a:rPr>
                        <a:t>n</a:t>
                      </a:r>
                      <a:r>
                        <a:rPr lang="en-GB" sz="2200" kern="0" dirty="0">
                          <a:effectLst/>
                        </a:rPr>
                        <a:t>t</a:t>
                      </a:r>
                      <a:r>
                        <a:rPr lang="en-GB" sz="2200" kern="0" spc="5" dirty="0">
                          <a:effectLst/>
                        </a:rPr>
                        <a:t>e</a:t>
                      </a:r>
                      <a:r>
                        <a:rPr lang="en-GB" sz="2200" kern="0" spc="-15" dirty="0">
                          <a:effectLst/>
                        </a:rPr>
                        <a:t>r</a:t>
                      </a:r>
                      <a:r>
                        <a:rPr lang="en-GB" sz="2200" kern="0" spc="5" dirty="0">
                          <a:effectLst/>
                        </a:rPr>
                        <a:t>o</a:t>
                      </a:r>
                      <a:r>
                        <a:rPr lang="en-GB" sz="2200" kern="0" spc="-5" dirty="0">
                          <a:effectLst/>
                        </a:rPr>
                        <a:t>p</a:t>
                      </a:r>
                      <a:r>
                        <a:rPr lang="en-GB" sz="2200" kern="0" dirty="0">
                          <a:effectLst/>
                        </a:rPr>
                        <a:t>era</a:t>
                      </a:r>
                      <a:r>
                        <a:rPr lang="en-GB" sz="2200" kern="0" spc="-5" dirty="0">
                          <a:effectLst/>
                        </a:rPr>
                        <a:t>b</a:t>
                      </a:r>
                      <a:r>
                        <a:rPr lang="en-GB" sz="2200" kern="0" dirty="0">
                          <a:effectLst/>
                        </a:rPr>
                        <a:t>ility</a:t>
                      </a:r>
                      <a:r>
                        <a:rPr lang="en-GB" sz="2200" kern="0" spc="-5" dirty="0">
                          <a:effectLst/>
                        </a:rPr>
                        <a:t> </a:t>
                      </a:r>
                      <a:r>
                        <a:rPr lang="en-GB" sz="2200" kern="0" dirty="0">
                          <a:effectLst/>
                        </a:rPr>
                        <a:t>f</a:t>
                      </a:r>
                      <a:r>
                        <a:rPr lang="en-GB" sz="2200" kern="0" spc="5" dirty="0">
                          <a:effectLst/>
                        </a:rPr>
                        <a:t>o</a:t>
                      </a:r>
                      <a:r>
                        <a:rPr lang="en-GB" sz="2200" kern="0" dirty="0">
                          <a:effectLst/>
                        </a:rPr>
                        <a:t>r</a:t>
                      </a:r>
                      <a:r>
                        <a:rPr lang="en-GB" sz="2200" kern="0" spc="-10" dirty="0">
                          <a:effectLst/>
                        </a:rPr>
                        <a:t> </a:t>
                      </a:r>
                      <a:r>
                        <a:rPr lang="en-GB" sz="2200" kern="0" spc="5" dirty="0">
                          <a:effectLst/>
                        </a:rPr>
                        <a:t>t</a:t>
                      </a:r>
                      <a:r>
                        <a:rPr lang="en-GB" sz="2200" kern="0" spc="-5" dirty="0">
                          <a:effectLst/>
                        </a:rPr>
                        <a:t>h</a:t>
                      </a:r>
                      <a:r>
                        <a:rPr lang="en-GB" sz="2200" kern="0" dirty="0">
                          <a:effectLst/>
                        </a:rPr>
                        <a:t>e</a:t>
                      </a:r>
                      <a:r>
                        <a:rPr lang="en-GB" sz="2200" kern="0" spc="-10" dirty="0">
                          <a:effectLst/>
                        </a:rPr>
                        <a:t> </a:t>
                      </a:r>
                      <a:r>
                        <a:rPr lang="en-GB" sz="2200" kern="0" dirty="0">
                          <a:effectLst/>
                        </a:rPr>
                        <a:t>p</a:t>
                      </a:r>
                      <a:r>
                        <a:rPr lang="en-GB" sz="2200" kern="0" spc="-5" dirty="0">
                          <a:effectLst/>
                        </a:rPr>
                        <a:t>ub</a:t>
                      </a:r>
                      <a:r>
                        <a:rPr lang="en-GB" sz="2200" kern="0" dirty="0">
                          <a:effectLst/>
                        </a:rPr>
                        <a:t>lic se</a:t>
                      </a:r>
                      <a:r>
                        <a:rPr lang="en-GB" sz="2200" kern="0" spc="5" dirty="0">
                          <a:effectLst/>
                        </a:rPr>
                        <a:t>c</a:t>
                      </a:r>
                      <a:r>
                        <a:rPr lang="en-GB" sz="2200" kern="0" spc="-10" dirty="0">
                          <a:effectLst/>
                        </a:rPr>
                        <a:t>t</a:t>
                      </a:r>
                      <a:r>
                        <a:rPr lang="en-GB" sz="2200" kern="0" spc="5" dirty="0">
                          <a:effectLst/>
                        </a:rPr>
                        <a:t>o</a:t>
                      </a:r>
                      <a:r>
                        <a:rPr lang="en-GB" sz="2200" kern="0" dirty="0">
                          <a:effectLst/>
                        </a:rPr>
                        <a:t>r</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38257"/>
                  </a:ext>
                </a:extLst>
              </a:tr>
              <a:tr h="626042">
                <a:tc>
                  <a:txBody>
                    <a:bodyPr/>
                    <a:lstStyle/>
                    <a:p>
                      <a:pPr marL="64770">
                        <a:lnSpc>
                          <a:spcPct val="100000"/>
                        </a:lnSpc>
                        <a:spcBef>
                          <a:spcPts val="600"/>
                        </a:spcBef>
                        <a:spcAft>
                          <a:spcPts val="600"/>
                        </a:spcAft>
                      </a:pPr>
                      <a:r>
                        <a:rPr lang="en-GB" sz="2200" kern="0" dirty="0">
                          <a:effectLst/>
                        </a:rPr>
                        <a:t>Eu</a:t>
                      </a:r>
                      <a:r>
                        <a:rPr lang="en-GB" sz="2200" kern="0" spc="-5" dirty="0">
                          <a:effectLst/>
                        </a:rPr>
                        <a:t>r</a:t>
                      </a:r>
                      <a:r>
                        <a:rPr lang="en-GB" sz="2200" kern="0" spc="5" dirty="0">
                          <a:effectLst/>
                        </a:rPr>
                        <a:t>o</a:t>
                      </a:r>
                      <a:r>
                        <a:rPr lang="en-GB" sz="2200" kern="0" spc="-5" dirty="0">
                          <a:effectLst/>
                        </a:rPr>
                        <a:t>p</a:t>
                      </a:r>
                      <a:r>
                        <a:rPr lang="en-GB" sz="2200" kern="0" dirty="0">
                          <a:effectLst/>
                        </a:rPr>
                        <a:t>ean B</a:t>
                      </a:r>
                      <a:r>
                        <a:rPr lang="en-GB" sz="2200" kern="0" spc="-15" dirty="0">
                          <a:effectLst/>
                        </a:rPr>
                        <a:t>l</a:t>
                      </a:r>
                      <a:r>
                        <a:rPr lang="en-GB" sz="2200" kern="0" spc="5" dirty="0">
                          <a:effectLst/>
                        </a:rPr>
                        <a:t>o</a:t>
                      </a:r>
                      <a:r>
                        <a:rPr lang="en-GB" sz="2200" kern="0" spc="-10" dirty="0">
                          <a:effectLst/>
                        </a:rPr>
                        <a:t>c</a:t>
                      </a:r>
                      <a:r>
                        <a:rPr lang="en-GB" sz="2200" kern="0" dirty="0">
                          <a:effectLst/>
                        </a:rPr>
                        <a:t>kcha</a:t>
                      </a:r>
                      <a:r>
                        <a:rPr lang="en-GB" sz="2200" kern="0" spc="-5" dirty="0">
                          <a:effectLst/>
                        </a:rPr>
                        <a:t>i</a:t>
                      </a:r>
                      <a:r>
                        <a:rPr lang="en-GB" sz="2200" kern="0" dirty="0">
                          <a:effectLst/>
                        </a:rPr>
                        <a:t>n</a:t>
                      </a:r>
                      <a:r>
                        <a:rPr lang="en-GB" sz="2200" kern="0" spc="-5" dirty="0">
                          <a:effectLst/>
                        </a:rPr>
                        <a:t> </a:t>
                      </a:r>
                      <a:r>
                        <a:rPr lang="en-GB" sz="2200" kern="0" dirty="0">
                          <a:effectLst/>
                        </a:rPr>
                        <a:t>Se</a:t>
                      </a:r>
                      <a:r>
                        <a:rPr lang="en-GB" sz="2200" kern="0" spc="-10" dirty="0">
                          <a:effectLst/>
                        </a:rPr>
                        <a:t>r</a:t>
                      </a:r>
                      <a:r>
                        <a:rPr lang="en-GB" sz="2200" kern="0" spc="5" dirty="0">
                          <a:effectLst/>
                        </a:rPr>
                        <a:t>v</a:t>
                      </a:r>
                      <a:r>
                        <a:rPr lang="en-GB" sz="2200" kern="0" dirty="0">
                          <a:effectLst/>
                        </a:rPr>
                        <a:t>i</a:t>
                      </a:r>
                      <a:r>
                        <a:rPr lang="en-GB" sz="2200" kern="0" spc="-15" dirty="0">
                          <a:effectLst/>
                        </a:rPr>
                        <a:t>c</a:t>
                      </a:r>
                      <a:r>
                        <a:rPr lang="en-GB" sz="2200" kern="0" dirty="0">
                          <a:effectLst/>
                        </a:rPr>
                        <a:t>es</a:t>
                      </a:r>
                      <a:r>
                        <a:rPr lang="sr-Latn-RS" sz="2200" kern="0" dirty="0">
                          <a:effectLst/>
                        </a:rPr>
                        <a:t> </a:t>
                      </a:r>
                      <a:r>
                        <a:rPr lang="en-GB" sz="2200" kern="0" dirty="0">
                          <a:effectLst/>
                        </a:rPr>
                        <a:t>I</a:t>
                      </a:r>
                      <a:r>
                        <a:rPr lang="en-GB" sz="2200" kern="0" spc="-5" dirty="0">
                          <a:effectLst/>
                        </a:rPr>
                        <a:t>n</a:t>
                      </a:r>
                      <a:r>
                        <a:rPr lang="en-GB" sz="2200" kern="0" dirty="0">
                          <a:effectLst/>
                        </a:rPr>
                        <a:t>frastr</a:t>
                      </a:r>
                      <a:r>
                        <a:rPr lang="en-GB" sz="2200" kern="0" spc="-5" dirty="0">
                          <a:effectLst/>
                        </a:rPr>
                        <a:t>u</a:t>
                      </a:r>
                      <a:r>
                        <a:rPr lang="en-GB" sz="2200" kern="0" dirty="0">
                          <a:effectLst/>
                        </a:rPr>
                        <a:t>cture</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Bef>
                          <a:spcPts val="600"/>
                        </a:spcBef>
                        <a:spcAft>
                          <a:spcPts val="600"/>
                        </a:spcAft>
                      </a:pPr>
                      <a:r>
                        <a:rPr lang="en-GB" sz="2200" kern="0" spc="5" dirty="0">
                          <a:effectLst/>
                        </a:rPr>
                        <a:t>5</a:t>
                      </a:r>
                      <a:r>
                        <a:rPr lang="en-GB" sz="2200" kern="0" dirty="0">
                          <a:effectLst/>
                        </a:rPr>
                        <a:t>.1</a:t>
                      </a:r>
                      <a:r>
                        <a:rPr lang="en-GB" sz="2200" kern="0" spc="5" dirty="0">
                          <a:effectLst/>
                        </a:rPr>
                        <a:t> </a:t>
                      </a:r>
                      <a:r>
                        <a:rPr lang="en-GB" sz="2200" kern="0" dirty="0">
                          <a:effectLst/>
                        </a:rPr>
                        <a:t>B</a:t>
                      </a:r>
                      <a:r>
                        <a:rPr lang="en-GB" sz="2200" kern="0" spc="-15" dirty="0">
                          <a:effectLst/>
                        </a:rPr>
                        <a:t>l</a:t>
                      </a:r>
                      <a:r>
                        <a:rPr lang="en-GB" sz="2200" kern="0" spc="5" dirty="0">
                          <a:effectLst/>
                        </a:rPr>
                        <a:t>o</a:t>
                      </a:r>
                      <a:r>
                        <a:rPr lang="en-GB" sz="2200" kern="0" spc="-10" dirty="0">
                          <a:effectLst/>
                        </a:rPr>
                        <a:t>c</a:t>
                      </a:r>
                      <a:r>
                        <a:rPr lang="en-GB" sz="2200" kern="0" dirty="0">
                          <a:effectLst/>
                        </a:rPr>
                        <a:t>kcha</a:t>
                      </a:r>
                      <a:r>
                        <a:rPr lang="en-GB" sz="2200" kern="0" spc="-5" dirty="0">
                          <a:effectLst/>
                        </a:rPr>
                        <a:t>i</a:t>
                      </a:r>
                      <a:r>
                        <a:rPr lang="en-GB" sz="2200" kern="0" dirty="0">
                          <a:effectLst/>
                        </a:rPr>
                        <a:t>n</a:t>
                      </a:r>
                      <a:endParaRPr lang="en-GB"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2802528"/>
                  </a:ext>
                </a:extLst>
              </a:tr>
            </a:tbl>
          </a:graphicData>
        </a:graphic>
      </p:graphicFrame>
    </p:spTree>
    <p:extLst>
      <p:ext uri="{BB962C8B-B14F-4D97-AF65-F5344CB8AC3E}">
        <p14:creationId xmlns:p14="http://schemas.microsoft.com/office/powerpoint/2010/main" val="268301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F73-7DE3-92B5-70F0-E31406DD1D36}"/>
              </a:ext>
            </a:extLst>
          </p:cNvPr>
          <p:cNvSpPr>
            <a:spLocks noGrp="1"/>
          </p:cNvSpPr>
          <p:nvPr>
            <p:ph type="title"/>
          </p:nvPr>
        </p:nvSpPr>
        <p:spPr/>
        <p:txBody>
          <a:bodyPr>
            <a:normAutofit/>
          </a:bodyPr>
          <a:lstStyle/>
          <a:p>
            <a:r>
              <a:rPr lang="en-US" sz="3200" dirty="0"/>
              <a:t>Multi Country Projects relevant for this Work </a:t>
            </a:r>
            <a:r>
              <a:rPr lang="en-US" sz="3200" dirty="0" err="1"/>
              <a:t>Programme</a:t>
            </a:r>
            <a:endParaRPr lang="en-GB" sz="3200" dirty="0"/>
          </a:p>
        </p:txBody>
      </p:sp>
      <p:graphicFrame>
        <p:nvGraphicFramePr>
          <p:cNvPr id="7" name="Content Placeholder 6">
            <a:extLst>
              <a:ext uri="{FF2B5EF4-FFF2-40B4-BE49-F238E27FC236}">
                <a16:creationId xmlns:a16="http://schemas.microsoft.com/office/drawing/2014/main" id="{C0A8F025-B4F1-1078-29DE-9DDD60442BB6}"/>
              </a:ext>
            </a:extLst>
          </p:cNvPr>
          <p:cNvGraphicFramePr>
            <a:graphicFrameLocks noGrp="1"/>
          </p:cNvGraphicFramePr>
          <p:nvPr>
            <p:ph idx="1"/>
            <p:extLst>
              <p:ext uri="{D42A27DB-BD31-4B8C-83A1-F6EECF244321}">
                <p14:modId xmlns:p14="http://schemas.microsoft.com/office/powerpoint/2010/main" val="1279944125"/>
              </p:ext>
            </p:extLst>
          </p:nvPr>
        </p:nvGraphicFramePr>
        <p:xfrm>
          <a:off x="838200" y="1442211"/>
          <a:ext cx="10515600" cy="5322496"/>
        </p:xfrm>
        <a:graphic>
          <a:graphicData uri="http://schemas.openxmlformats.org/drawingml/2006/table">
            <a:tbl>
              <a:tblPr>
                <a:tableStyleId>{5C22544A-7EE6-4342-B048-85BDC9FD1C3A}</a:tableStyleId>
              </a:tblPr>
              <a:tblGrid>
                <a:gridCol w="4459357">
                  <a:extLst>
                    <a:ext uri="{9D8B030D-6E8A-4147-A177-3AD203B41FA5}">
                      <a16:colId xmlns:a16="http://schemas.microsoft.com/office/drawing/2014/main" val="1891024877"/>
                    </a:ext>
                  </a:extLst>
                </a:gridCol>
                <a:gridCol w="6056243">
                  <a:extLst>
                    <a:ext uri="{9D8B030D-6E8A-4147-A177-3AD203B41FA5}">
                      <a16:colId xmlns:a16="http://schemas.microsoft.com/office/drawing/2014/main" val="479808154"/>
                    </a:ext>
                  </a:extLst>
                </a:gridCol>
              </a:tblGrid>
              <a:tr h="437060">
                <a:tc>
                  <a:txBody>
                    <a:bodyPr/>
                    <a:lstStyle/>
                    <a:p>
                      <a:pPr marL="64770">
                        <a:lnSpc>
                          <a:spcPct val="107000"/>
                        </a:lnSpc>
                        <a:spcAft>
                          <a:spcPts val="800"/>
                        </a:spcAft>
                      </a:pPr>
                      <a:r>
                        <a:rPr lang="en-GB" sz="2000" b="1" kern="0" spc="5" dirty="0">
                          <a:effectLst/>
                        </a:rPr>
                        <a:t>M</a:t>
                      </a:r>
                      <a:r>
                        <a:rPr lang="en-GB" sz="2000" b="1" kern="0" dirty="0">
                          <a:effectLst/>
                        </a:rPr>
                        <a:t>C</a:t>
                      </a:r>
                      <a:r>
                        <a:rPr lang="en-GB" sz="2000" b="1" kern="0" spc="-10" dirty="0">
                          <a:effectLst/>
                        </a:rPr>
                        <a:t>P</a:t>
                      </a:r>
                      <a:r>
                        <a:rPr lang="en-GB" sz="2000" b="1" kern="0" dirty="0">
                          <a:effectLst/>
                        </a:rPr>
                        <a:t>s r</a:t>
                      </a:r>
                      <a:r>
                        <a:rPr lang="en-GB" sz="2000" b="1" kern="0" spc="5" dirty="0">
                          <a:effectLst/>
                        </a:rPr>
                        <a:t>e</a:t>
                      </a:r>
                      <a:r>
                        <a:rPr lang="en-GB" sz="2000" b="1" kern="0" spc="-15" dirty="0">
                          <a:effectLst/>
                        </a:rPr>
                        <a:t>l</a:t>
                      </a:r>
                      <a:r>
                        <a:rPr lang="en-GB" sz="2000" b="1" kern="0" dirty="0">
                          <a:effectLst/>
                        </a:rPr>
                        <a:t>e</a:t>
                      </a:r>
                      <a:r>
                        <a:rPr lang="en-GB" sz="2000" b="1" kern="0" spc="5" dirty="0">
                          <a:effectLst/>
                        </a:rPr>
                        <a:t>v</a:t>
                      </a:r>
                      <a:r>
                        <a:rPr lang="en-GB" sz="2000" b="1" kern="0" dirty="0">
                          <a:effectLst/>
                        </a:rPr>
                        <a:t>a</a:t>
                      </a:r>
                      <a:r>
                        <a:rPr lang="en-GB" sz="2000" b="1" kern="0" spc="-5" dirty="0">
                          <a:effectLst/>
                        </a:rPr>
                        <a:t>n</a:t>
                      </a:r>
                      <a:r>
                        <a:rPr lang="en-GB" sz="2000" b="1" kern="0" dirty="0">
                          <a:effectLst/>
                        </a:rPr>
                        <a:t>t</a:t>
                      </a:r>
                      <a:r>
                        <a:rPr lang="en-GB" sz="2000" b="1" kern="0" spc="-10" dirty="0">
                          <a:effectLst/>
                        </a:rPr>
                        <a:t> </a:t>
                      </a:r>
                      <a:r>
                        <a:rPr lang="en-GB" sz="2000" b="1" kern="0" dirty="0">
                          <a:effectLst/>
                        </a:rPr>
                        <a:t>f</a:t>
                      </a:r>
                      <a:r>
                        <a:rPr lang="en-GB" sz="2000" b="1" kern="0" spc="5" dirty="0">
                          <a:effectLst/>
                        </a:rPr>
                        <a:t>o</a:t>
                      </a:r>
                      <a:r>
                        <a:rPr lang="en-GB" sz="2000" b="1" kern="0" dirty="0">
                          <a:effectLst/>
                        </a:rPr>
                        <a:t>r</a:t>
                      </a:r>
                      <a:r>
                        <a:rPr lang="en-GB" sz="2000" b="1" kern="0" spc="-10" dirty="0">
                          <a:effectLst/>
                        </a:rPr>
                        <a:t> </a:t>
                      </a:r>
                      <a:r>
                        <a:rPr lang="en-GB" sz="2000" b="1" kern="0" spc="5" dirty="0">
                          <a:effectLst/>
                        </a:rPr>
                        <a:t>t</a:t>
                      </a:r>
                      <a:r>
                        <a:rPr lang="en-GB" sz="2000" b="1" kern="0" spc="-5" dirty="0">
                          <a:effectLst/>
                        </a:rPr>
                        <a:t>h</a:t>
                      </a:r>
                      <a:r>
                        <a:rPr lang="en-GB" sz="2000" b="1" kern="0" dirty="0">
                          <a:effectLst/>
                        </a:rPr>
                        <a:t>is</a:t>
                      </a:r>
                      <a:r>
                        <a:rPr lang="en-GB" sz="2000" b="1" kern="0" spc="-10" dirty="0">
                          <a:effectLst/>
                        </a:rPr>
                        <a:t> </a:t>
                      </a:r>
                      <a:r>
                        <a:rPr lang="en-GB" sz="2000" b="1" kern="0" dirty="0">
                          <a:effectLst/>
                        </a:rPr>
                        <a:t>W</a:t>
                      </a:r>
                      <a:r>
                        <a:rPr lang="en-GB" sz="2000" b="1" kern="0" spc="5" dirty="0">
                          <a:effectLst/>
                        </a:rPr>
                        <a:t>o</a:t>
                      </a:r>
                      <a:r>
                        <a:rPr lang="en-GB" sz="2000" b="1" kern="0" spc="-15" dirty="0">
                          <a:effectLst/>
                        </a:rPr>
                        <a:t>r</a:t>
                      </a:r>
                      <a:r>
                        <a:rPr lang="en-GB" sz="2000" b="1" kern="0" dirty="0">
                          <a:effectLst/>
                        </a:rPr>
                        <a:t>k</a:t>
                      </a:r>
                      <a:r>
                        <a:rPr lang="sr-Latn-RS" sz="2000" b="1" kern="0" dirty="0">
                          <a:effectLst/>
                        </a:rPr>
                        <a:t> </a:t>
                      </a:r>
                      <a:r>
                        <a:rPr lang="en-GB" sz="2000" b="1" kern="0" spc="5" dirty="0">
                          <a:effectLst/>
                        </a:rPr>
                        <a:t>P</a:t>
                      </a:r>
                      <a:r>
                        <a:rPr lang="en-GB" sz="2000" b="1" kern="0" dirty="0">
                          <a:effectLst/>
                        </a:rPr>
                        <a:t>r</a:t>
                      </a:r>
                      <a:r>
                        <a:rPr lang="en-GB" sz="2000" b="1" kern="0" spc="5" dirty="0">
                          <a:effectLst/>
                        </a:rPr>
                        <a:t>o</a:t>
                      </a:r>
                      <a:r>
                        <a:rPr lang="en-GB" sz="2000" b="1" kern="0" spc="-5" dirty="0">
                          <a:effectLst/>
                        </a:rPr>
                        <a:t>g</a:t>
                      </a:r>
                      <a:r>
                        <a:rPr lang="en-GB" sz="2000" b="1" kern="0" dirty="0">
                          <a:effectLst/>
                        </a:rPr>
                        <a:t>r</a:t>
                      </a:r>
                      <a:r>
                        <a:rPr lang="en-GB" sz="2000" b="1" kern="0" spc="-15" dirty="0">
                          <a:effectLst/>
                        </a:rPr>
                        <a:t>a</a:t>
                      </a:r>
                      <a:r>
                        <a:rPr lang="en-GB" sz="2000" b="1" kern="0" spc="-5" dirty="0">
                          <a:effectLst/>
                        </a:rPr>
                        <a:t>m</a:t>
                      </a:r>
                      <a:r>
                        <a:rPr lang="en-GB" sz="2000" b="1" kern="0" spc="5" dirty="0">
                          <a:effectLst/>
                        </a:rPr>
                        <a:t>m</a:t>
                      </a:r>
                      <a:r>
                        <a:rPr lang="en-GB" sz="2000" b="1" kern="0" dirty="0">
                          <a:effectLst/>
                        </a:rPr>
                        <a:t>e</a:t>
                      </a:r>
                      <a:endParaRPr lang="en-GB"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b="1" kern="0" dirty="0">
                          <a:effectLst/>
                        </a:rPr>
                        <a:t>T</a:t>
                      </a:r>
                      <a:r>
                        <a:rPr lang="en-GB" sz="2000" b="1" kern="0" spc="5" dirty="0">
                          <a:effectLst/>
                        </a:rPr>
                        <a:t>o</a:t>
                      </a:r>
                      <a:r>
                        <a:rPr lang="en-GB" sz="2000" b="1" kern="0" spc="-5" dirty="0">
                          <a:effectLst/>
                        </a:rPr>
                        <a:t>p</a:t>
                      </a:r>
                      <a:r>
                        <a:rPr lang="en-GB" sz="2000" b="1" kern="0" dirty="0">
                          <a:effectLst/>
                        </a:rPr>
                        <a:t>ics in</a:t>
                      </a:r>
                      <a:r>
                        <a:rPr lang="en-GB" sz="2000" b="1" kern="0" spc="-15" dirty="0">
                          <a:effectLst/>
                        </a:rPr>
                        <a:t> </a:t>
                      </a:r>
                      <a:r>
                        <a:rPr lang="en-GB" sz="2000" b="1" kern="0" spc="5" dirty="0">
                          <a:effectLst/>
                        </a:rPr>
                        <a:t>t</a:t>
                      </a:r>
                      <a:r>
                        <a:rPr lang="en-GB" sz="2000" b="1" kern="0" spc="-5" dirty="0">
                          <a:effectLst/>
                        </a:rPr>
                        <a:t>h</a:t>
                      </a:r>
                      <a:r>
                        <a:rPr lang="en-GB" sz="2000" b="1" kern="0" dirty="0">
                          <a:effectLst/>
                        </a:rPr>
                        <a:t>is</a:t>
                      </a:r>
                      <a:r>
                        <a:rPr lang="en-GB" sz="2000" b="1" kern="0" spc="-10" dirty="0">
                          <a:effectLst/>
                        </a:rPr>
                        <a:t> </a:t>
                      </a:r>
                      <a:r>
                        <a:rPr lang="en-GB" sz="2000" b="1" kern="0" spc="5" dirty="0">
                          <a:effectLst/>
                        </a:rPr>
                        <a:t>D</a:t>
                      </a:r>
                      <a:r>
                        <a:rPr lang="en-GB" sz="2000" b="1" kern="0" dirty="0">
                          <a:effectLst/>
                        </a:rPr>
                        <a:t>i</a:t>
                      </a:r>
                      <a:r>
                        <a:rPr lang="en-GB" sz="2000" b="1" kern="0" spc="-5" dirty="0">
                          <a:effectLst/>
                        </a:rPr>
                        <a:t>g</a:t>
                      </a:r>
                      <a:r>
                        <a:rPr lang="en-GB" sz="2000" b="1" kern="0" dirty="0">
                          <a:effectLst/>
                        </a:rPr>
                        <a:t>ital Eu</a:t>
                      </a:r>
                      <a:r>
                        <a:rPr lang="en-GB" sz="2000" b="1" kern="0" spc="-15" dirty="0">
                          <a:effectLst/>
                        </a:rPr>
                        <a:t>r</a:t>
                      </a:r>
                      <a:r>
                        <a:rPr lang="en-GB" sz="2000" b="1" kern="0" spc="5" dirty="0">
                          <a:effectLst/>
                        </a:rPr>
                        <a:t>o</a:t>
                      </a:r>
                      <a:r>
                        <a:rPr lang="en-GB" sz="2000" b="1" kern="0" spc="-15" dirty="0">
                          <a:effectLst/>
                        </a:rPr>
                        <a:t>p</a:t>
                      </a:r>
                      <a:r>
                        <a:rPr lang="en-GB" sz="2000" b="1" kern="0" dirty="0">
                          <a:effectLst/>
                        </a:rPr>
                        <a:t>e</a:t>
                      </a:r>
                      <a:r>
                        <a:rPr lang="en-GB" sz="2000" b="1" kern="0" spc="5" dirty="0">
                          <a:effectLst/>
                        </a:rPr>
                        <a:t> </a:t>
                      </a:r>
                      <a:r>
                        <a:rPr lang="en-GB" sz="2000" b="1" kern="0" spc="-10" dirty="0">
                          <a:effectLst/>
                        </a:rPr>
                        <a:t>W</a:t>
                      </a:r>
                      <a:r>
                        <a:rPr lang="en-GB" sz="2000" b="1" kern="0" spc="5" dirty="0">
                          <a:effectLst/>
                        </a:rPr>
                        <a:t>o</a:t>
                      </a:r>
                      <a:r>
                        <a:rPr lang="en-GB" sz="2000" b="1" kern="0" dirty="0">
                          <a:effectLst/>
                        </a:rPr>
                        <a:t>rk</a:t>
                      </a:r>
                      <a:r>
                        <a:rPr lang="en-GB" sz="2000" b="1" kern="0" spc="-5" dirty="0">
                          <a:effectLst/>
                        </a:rPr>
                        <a:t> </a:t>
                      </a:r>
                      <a:r>
                        <a:rPr lang="en-GB" sz="2000" b="1" kern="0" spc="5" dirty="0">
                          <a:effectLst/>
                        </a:rPr>
                        <a:t>P</a:t>
                      </a:r>
                      <a:r>
                        <a:rPr lang="en-GB" sz="2000" b="1" kern="0" spc="-15" dirty="0">
                          <a:effectLst/>
                        </a:rPr>
                        <a:t>r</a:t>
                      </a:r>
                      <a:r>
                        <a:rPr lang="en-GB" sz="2000" b="1" kern="0" spc="5" dirty="0">
                          <a:effectLst/>
                        </a:rPr>
                        <a:t>o</a:t>
                      </a:r>
                      <a:r>
                        <a:rPr lang="en-GB" sz="2000" b="1" kern="0" spc="-5" dirty="0">
                          <a:effectLst/>
                        </a:rPr>
                        <a:t>g</a:t>
                      </a:r>
                      <a:r>
                        <a:rPr lang="en-GB" sz="2000" b="1" kern="0" dirty="0">
                          <a:effectLst/>
                        </a:rPr>
                        <a:t>ra</a:t>
                      </a:r>
                      <a:r>
                        <a:rPr lang="en-GB" sz="2000" b="1" kern="0" spc="-5" dirty="0">
                          <a:effectLst/>
                        </a:rPr>
                        <a:t>mm</a:t>
                      </a:r>
                      <a:r>
                        <a:rPr lang="en-GB" sz="2000" b="1" kern="0" dirty="0">
                          <a:effectLst/>
                        </a:rPr>
                        <a:t>e</a:t>
                      </a:r>
                      <a:endParaRPr lang="en-GB"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416699"/>
                  </a:ext>
                </a:extLst>
              </a:tr>
              <a:tr h="1091221">
                <a:tc>
                  <a:txBody>
                    <a:bodyPr/>
                    <a:lstStyle/>
                    <a:p>
                      <a:pPr marL="64770">
                        <a:lnSpc>
                          <a:spcPct val="107000"/>
                        </a:lnSpc>
                        <a:spcAft>
                          <a:spcPts val="800"/>
                        </a:spcAft>
                      </a:pPr>
                      <a:r>
                        <a:rPr lang="en-GB" sz="2000" kern="0" dirty="0">
                          <a:effectLst/>
                        </a:rPr>
                        <a:t>Eu</a:t>
                      </a:r>
                      <a:r>
                        <a:rPr lang="en-GB" sz="2000" kern="0" spc="-5" dirty="0">
                          <a:effectLst/>
                        </a:rPr>
                        <a:t>r</a:t>
                      </a:r>
                      <a:r>
                        <a:rPr lang="en-GB" sz="2000" kern="0" spc="5" dirty="0">
                          <a:effectLst/>
                        </a:rPr>
                        <a:t>o</a:t>
                      </a:r>
                      <a:r>
                        <a:rPr lang="en-GB" sz="2000" kern="0" spc="-5" dirty="0">
                          <a:effectLst/>
                        </a:rPr>
                        <a:t>p</a:t>
                      </a:r>
                      <a:r>
                        <a:rPr lang="en-GB" sz="2000" kern="0" dirty="0">
                          <a:effectLst/>
                        </a:rPr>
                        <a:t>ean </a:t>
                      </a:r>
                      <a:r>
                        <a:rPr lang="en-GB" sz="2000" kern="0" spc="-10" dirty="0">
                          <a:effectLst/>
                        </a:rPr>
                        <a:t>C</a:t>
                      </a:r>
                      <a:r>
                        <a:rPr lang="en-GB" sz="2000" kern="0" spc="-5" dirty="0">
                          <a:effectLst/>
                        </a:rPr>
                        <a:t>om</a:t>
                      </a:r>
                      <a:r>
                        <a:rPr lang="en-GB" sz="2000" kern="0" spc="5" dirty="0">
                          <a:effectLst/>
                        </a:rPr>
                        <a:t>mo</a:t>
                      </a:r>
                      <a:r>
                        <a:rPr lang="en-GB" sz="2000" kern="0" dirty="0">
                          <a:effectLst/>
                        </a:rPr>
                        <a:t>n</a:t>
                      </a:r>
                      <a:r>
                        <a:rPr lang="en-GB" sz="2000" kern="0" spc="-5" dirty="0">
                          <a:effectLst/>
                        </a:rPr>
                        <a:t> </a:t>
                      </a:r>
                      <a:r>
                        <a:rPr lang="en-GB" sz="2000" kern="0" dirty="0">
                          <a:effectLst/>
                        </a:rPr>
                        <a:t>da</a:t>
                      </a:r>
                      <a:r>
                        <a:rPr lang="en-GB" sz="2000" kern="0" spc="-15" dirty="0">
                          <a:effectLst/>
                        </a:rPr>
                        <a:t>t</a:t>
                      </a:r>
                      <a:r>
                        <a:rPr lang="en-GB" sz="2000" kern="0" dirty="0">
                          <a:effectLst/>
                        </a:rPr>
                        <a:t>a</a:t>
                      </a:r>
                      <a:r>
                        <a:rPr lang="en-GB" sz="2000" kern="0" spc="10" dirty="0">
                          <a:effectLst/>
                        </a:rPr>
                        <a:t> </a:t>
                      </a:r>
                      <a:r>
                        <a:rPr lang="en-GB" sz="2000" kern="0" dirty="0">
                          <a:effectLst/>
                        </a:rPr>
                        <a:t>i</a:t>
                      </a:r>
                      <a:r>
                        <a:rPr lang="en-GB" sz="2000" kern="0" spc="-20" dirty="0">
                          <a:effectLst/>
                        </a:rPr>
                        <a:t>n</a:t>
                      </a:r>
                      <a:r>
                        <a:rPr lang="en-GB" sz="2000" kern="0" dirty="0">
                          <a:effectLst/>
                        </a:rPr>
                        <a:t>frastr</a:t>
                      </a:r>
                      <a:r>
                        <a:rPr lang="en-GB" sz="2000" kern="0" spc="-5" dirty="0">
                          <a:effectLst/>
                        </a:rPr>
                        <a:t>u</a:t>
                      </a:r>
                      <a:r>
                        <a:rPr lang="en-GB" sz="2000" kern="0" dirty="0">
                          <a:effectLst/>
                        </a:rPr>
                        <a:t>cture</a:t>
                      </a:r>
                      <a:r>
                        <a:rPr lang="sr-Latn-RS" sz="2000" kern="0" dirty="0">
                          <a:effectLst/>
                        </a:rPr>
                        <a:t> </a:t>
                      </a:r>
                      <a:r>
                        <a:rPr lang="en-GB" sz="2000" kern="0" dirty="0">
                          <a:effectLst/>
                        </a:rPr>
                        <a:t>a</a:t>
                      </a:r>
                      <a:r>
                        <a:rPr lang="en-GB" sz="2000" kern="0" spc="-5" dirty="0">
                          <a:effectLst/>
                        </a:rPr>
                        <a:t>n</a:t>
                      </a:r>
                      <a:r>
                        <a:rPr lang="en-GB" sz="2000" kern="0" dirty="0">
                          <a:effectLst/>
                        </a:rPr>
                        <a:t>d</a:t>
                      </a:r>
                      <a:r>
                        <a:rPr lang="en-GB" sz="2000" kern="0" spc="-5" dirty="0">
                          <a:effectLst/>
                        </a:rPr>
                        <a:t> </a:t>
                      </a:r>
                      <a:r>
                        <a:rPr lang="en-GB" sz="2000" kern="0" dirty="0">
                          <a:effectLst/>
                        </a:rPr>
                        <a:t>s</a:t>
                      </a:r>
                      <a:r>
                        <a:rPr lang="en-GB" sz="2000" kern="0" spc="5" dirty="0">
                          <a:effectLst/>
                        </a:rPr>
                        <a:t>e</a:t>
                      </a:r>
                      <a:r>
                        <a:rPr lang="en-GB" sz="2000" kern="0" dirty="0">
                          <a:effectLst/>
                        </a:rPr>
                        <a:t>r</a:t>
                      </a:r>
                      <a:r>
                        <a:rPr lang="en-GB" sz="2000" kern="0" spc="5" dirty="0">
                          <a:effectLst/>
                        </a:rPr>
                        <a:t>v</a:t>
                      </a:r>
                      <a:r>
                        <a:rPr lang="en-GB" sz="2000" kern="0" dirty="0">
                          <a:effectLst/>
                        </a:rPr>
                        <a:t>i</a:t>
                      </a:r>
                      <a:r>
                        <a:rPr lang="en-GB" sz="2000" kern="0" spc="-15" dirty="0">
                          <a:effectLst/>
                        </a:rPr>
                        <a:t>c</a:t>
                      </a:r>
                      <a:r>
                        <a:rPr lang="en-GB" sz="2000" kern="0" dirty="0">
                          <a:effectLst/>
                        </a:rPr>
                        <a:t>es</a:t>
                      </a:r>
                      <a:endParaRPr lang="en-GB"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kern="0" spc="5" dirty="0">
                          <a:effectLst/>
                        </a:rPr>
                        <a:t>2</a:t>
                      </a:r>
                      <a:r>
                        <a:rPr lang="en-GB" sz="2000" kern="0" dirty="0">
                          <a:effectLst/>
                        </a:rPr>
                        <a:t>.1.1</a:t>
                      </a:r>
                      <a:r>
                        <a:rPr lang="en-GB" sz="2000" kern="0" spc="-5" dirty="0">
                          <a:effectLst/>
                        </a:rPr>
                        <a:t> </a:t>
                      </a:r>
                      <a:r>
                        <a:rPr lang="en-GB" sz="2000" kern="0" dirty="0">
                          <a:effectLst/>
                        </a:rPr>
                        <a:t>Cl</a:t>
                      </a:r>
                      <a:r>
                        <a:rPr lang="en-GB" sz="2000" kern="0" spc="5" dirty="0">
                          <a:effectLst/>
                        </a:rPr>
                        <a:t>o</a:t>
                      </a:r>
                      <a:r>
                        <a:rPr lang="en-GB" sz="2000" kern="0" spc="-5" dirty="0">
                          <a:effectLst/>
                        </a:rPr>
                        <a:t>u</a:t>
                      </a:r>
                      <a:r>
                        <a:rPr lang="en-GB" sz="2000" kern="0" dirty="0">
                          <a:effectLst/>
                        </a:rPr>
                        <a:t>d</a:t>
                      </a:r>
                      <a:r>
                        <a:rPr lang="en-GB" sz="2000" kern="0" spc="-5" dirty="0">
                          <a:effectLst/>
                        </a:rPr>
                        <a:t> </a:t>
                      </a:r>
                      <a:r>
                        <a:rPr lang="en-GB" sz="2000" kern="0" spc="-10" dirty="0">
                          <a:effectLst/>
                        </a:rPr>
                        <a:t>I</a:t>
                      </a:r>
                      <a:r>
                        <a:rPr lang="en-GB" sz="2000" kern="0" spc="5" dirty="0">
                          <a:effectLst/>
                        </a:rPr>
                        <a:t>P</a:t>
                      </a:r>
                      <a:r>
                        <a:rPr lang="en-GB" sz="2000" kern="0" dirty="0">
                          <a:effectLst/>
                        </a:rPr>
                        <a:t>CEI</a:t>
                      </a:r>
                      <a:r>
                        <a:rPr lang="en-GB" sz="2000" kern="0" spc="-10" dirty="0">
                          <a:effectLst/>
                        </a:rPr>
                        <a:t> </a:t>
                      </a:r>
                      <a:r>
                        <a:rPr lang="en-GB" sz="2000" kern="0" dirty="0">
                          <a:effectLst/>
                        </a:rPr>
                        <a:t>Expl</a:t>
                      </a:r>
                      <a:r>
                        <a:rPr lang="en-GB" sz="2000" kern="0" spc="5" dirty="0">
                          <a:effectLst/>
                        </a:rPr>
                        <a:t>o</a:t>
                      </a:r>
                      <a:r>
                        <a:rPr lang="en-GB" sz="2000" kern="0" spc="-15" dirty="0">
                          <a:effectLst/>
                        </a:rPr>
                        <a:t>i</a:t>
                      </a:r>
                      <a:r>
                        <a:rPr lang="en-GB" sz="2000" kern="0" dirty="0">
                          <a:effectLst/>
                        </a:rPr>
                        <a:t>tat</a:t>
                      </a:r>
                      <a:r>
                        <a:rPr lang="en-GB" sz="2000" kern="0" spc="-15" dirty="0">
                          <a:effectLst/>
                        </a:rPr>
                        <a:t>i</a:t>
                      </a:r>
                      <a:r>
                        <a:rPr lang="en-GB" sz="2000" kern="0" spc="5" dirty="0">
                          <a:effectLst/>
                        </a:rPr>
                        <a:t>o</a:t>
                      </a:r>
                      <a:r>
                        <a:rPr lang="en-GB" sz="2000" kern="0" dirty="0">
                          <a:effectLst/>
                        </a:rPr>
                        <a:t>n</a:t>
                      </a:r>
                      <a:r>
                        <a:rPr lang="en-GB" sz="2000" kern="0" spc="-5" dirty="0">
                          <a:effectLst/>
                        </a:rPr>
                        <a:t> </a:t>
                      </a:r>
                      <a:r>
                        <a:rPr lang="en-GB" sz="2000" kern="0" dirty="0">
                          <a:effectLst/>
                        </a:rPr>
                        <a:t>Off</a:t>
                      </a:r>
                      <a:r>
                        <a:rPr lang="en-GB" sz="2000" kern="0" spc="-5" dirty="0">
                          <a:effectLst/>
                        </a:rPr>
                        <a:t>i</a:t>
                      </a:r>
                      <a:r>
                        <a:rPr lang="en-GB" sz="2000" kern="0" spc="-10" dirty="0">
                          <a:effectLst/>
                        </a:rPr>
                        <a:t>c</a:t>
                      </a:r>
                      <a:r>
                        <a:rPr lang="en-GB" sz="2000" kern="0" dirty="0">
                          <a:effectLst/>
                        </a:rPr>
                        <a:t>e</a:t>
                      </a:r>
                      <a:endParaRPr lang="en-GB" sz="2000" kern="100" dirty="0">
                        <a:effectLst/>
                      </a:endParaRPr>
                    </a:p>
                    <a:p>
                      <a:pPr marL="64770">
                        <a:lnSpc>
                          <a:spcPct val="107000"/>
                        </a:lnSpc>
                        <a:spcAft>
                          <a:spcPts val="800"/>
                        </a:spcAft>
                      </a:pPr>
                      <a:r>
                        <a:rPr lang="en-GB" sz="2000" kern="0" spc="5" dirty="0">
                          <a:effectLst/>
                        </a:rPr>
                        <a:t>2</a:t>
                      </a:r>
                      <a:r>
                        <a:rPr lang="en-GB" sz="2000" kern="0" dirty="0">
                          <a:effectLst/>
                        </a:rPr>
                        <a:t>.2.1</a:t>
                      </a:r>
                      <a:r>
                        <a:rPr lang="en-GB" sz="2000" kern="0" spc="-5" dirty="0">
                          <a:effectLst/>
                        </a:rPr>
                        <a:t> </a:t>
                      </a:r>
                      <a:r>
                        <a:rPr lang="en-GB" sz="2000" kern="0" spc="5" dirty="0">
                          <a:effectLst/>
                        </a:rPr>
                        <a:t>D</a:t>
                      </a:r>
                      <a:r>
                        <a:rPr lang="en-GB" sz="2000" kern="0" spc="-15" dirty="0">
                          <a:effectLst/>
                        </a:rPr>
                        <a:t>a</a:t>
                      </a:r>
                      <a:r>
                        <a:rPr lang="en-GB" sz="2000" kern="0" dirty="0">
                          <a:effectLst/>
                        </a:rPr>
                        <a:t>ta</a:t>
                      </a:r>
                      <a:r>
                        <a:rPr lang="en-GB" sz="2000" kern="0" spc="5" dirty="0">
                          <a:effectLst/>
                        </a:rPr>
                        <a:t> </a:t>
                      </a:r>
                      <a:r>
                        <a:rPr lang="en-GB" sz="2000" kern="0" dirty="0">
                          <a:effectLst/>
                        </a:rPr>
                        <a:t>S</a:t>
                      </a:r>
                      <a:r>
                        <a:rPr lang="en-GB" sz="2000" kern="0" spc="-10" dirty="0">
                          <a:effectLst/>
                        </a:rPr>
                        <a:t>p</a:t>
                      </a:r>
                      <a:r>
                        <a:rPr lang="en-GB" sz="2000" kern="0" dirty="0">
                          <a:effectLst/>
                        </a:rPr>
                        <a:t>ac</a:t>
                      </a:r>
                      <a:r>
                        <a:rPr lang="en-GB" sz="2000" kern="0" spc="-10" dirty="0">
                          <a:effectLst/>
                        </a:rPr>
                        <a:t>e</a:t>
                      </a:r>
                      <a:r>
                        <a:rPr lang="en-GB" sz="2000" kern="0" dirty="0">
                          <a:effectLst/>
                        </a:rPr>
                        <a:t>s</a:t>
                      </a:r>
                      <a:endParaRPr lang="en-GB" sz="2000" kern="100" dirty="0">
                        <a:effectLst/>
                      </a:endParaRPr>
                    </a:p>
                    <a:p>
                      <a:pPr marL="64770">
                        <a:lnSpc>
                          <a:spcPct val="107000"/>
                        </a:lnSpc>
                        <a:spcAft>
                          <a:spcPts val="800"/>
                        </a:spcAft>
                      </a:pPr>
                      <a:r>
                        <a:rPr lang="en-GB" sz="2000" kern="0" spc="5" dirty="0">
                          <a:effectLst/>
                        </a:rPr>
                        <a:t>2</a:t>
                      </a:r>
                      <a:r>
                        <a:rPr lang="en-GB" sz="2000" kern="0" dirty="0">
                          <a:effectLst/>
                        </a:rPr>
                        <a:t>.2.3</a:t>
                      </a:r>
                      <a:r>
                        <a:rPr lang="en-GB" sz="2000" kern="0" spc="-5" dirty="0">
                          <a:effectLst/>
                        </a:rPr>
                        <a:t> </a:t>
                      </a:r>
                      <a:r>
                        <a:rPr lang="en-GB" sz="2000" kern="0" dirty="0">
                          <a:effectLst/>
                        </a:rPr>
                        <a:t>S</a:t>
                      </a:r>
                      <a:r>
                        <a:rPr lang="en-GB" sz="2000" kern="0" spc="-5" dirty="0">
                          <a:effectLst/>
                        </a:rPr>
                        <a:t>upp</a:t>
                      </a:r>
                      <a:r>
                        <a:rPr lang="en-GB" sz="2000" kern="0" spc="5" dirty="0">
                          <a:effectLst/>
                        </a:rPr>
                        <a:t>o</a:t>
                      </a:r>
                      <a:r>
                        <a:rPr lang="en-GB" sz="2000" kern="0" dirty="0">
                          <a:effectLst/>
                        </a:rPr>
                        <a:t>rt</a:t>
                      </a:r>
                      <a:r>
                        <a:rPr lang="en-GB" sz="2000" kern="0" spc="5" dirty="0">
                          <a:effectLst/>
                        </a:rPr>
                        <a:t> </a:t>
                      </a:r>
                      <a:r>
                        <a:rPr lang="en-GB" sz="2000" kern="0" spc="-15" dirty="0">
                          <a:effectLst/>
                        </a:rPr>
                        <a:t>f</a:t>
                      </a:r>
                      <a:r>
                        <a:rPr lang="en-GB" sz="2000" kern="0" spc="5" dirty="0">
                          <a:effectLst/>
                        </a:rPr>
                        <a:t>o</a:t>
                      </a:r>
                      <a:r>
                        <a:rPr lang="en-GB" sz="2000" kern="0" dirty="0">
                          <a:effectLst/>
                        </a:rPr>
                        <a:t>r da</a:t>
                      </a:r>
                      <a:r>
                        <a:rPr lang="en-GB" sz="2000" kern="0" spc="-15" dirty="0">
                          <a:effectLst/>
                        </a:rPr>
                        <a:t>t</a:t>
                      </a:r>
                      <a:r>
                        <a:rPr lang="en-GB" sz="2000" kern="0" dirty="0">
                          <a:effectLst/>
                        </a:rPr>
                        <a:t>a </a:t>
                      </a:r>
                      <a:r>
                        <a:rPr lang="en-GB" sz="2000" kern="0" spc="-10" dirty="0">
                          <a:effectLst/>
                        </a:rPr>
                        <a:t>f</a:t>
                      </a:r>
                      <a:r>
                        <a:rPr lang="en-GB" sz="2000" kern="0" spc="5" dirty="0">
                          <a:effectLst/>
                        </a:rPr>
                        <a:t>o</a:t>
                      </a:r>
                      <a:r>
                        <a:rPr lang="en-GB" sz="2000" kern="0" dirty="0">
                          <a:effectLst/>
                        </a:rPr>
                        <a:t>r </a:t>
                      </a:r>
                      <a:r>
                        <a:rPr lang="en-GB" sz="2000" kern="0" spc="-10" dirty="0">
                          <a:effectLst/>
                        </a:rPr>
                        <a:t>E</a:t>
                      </a:r>
                      <a:r>
                        <a:rPr lang="en-GB" sz="2000" kern="0" dirty="0">
                          <a:effectLst/>
                        </a:rPr>
                        <a:t>U</a:t>
                      </a:r>
                      <a:endParaRPr lang="en-GB"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40151"/>
                  </a:ext>
                </a:extLst>
              </a:tr>
              <a:tr h="291388">
                <a:tc>
                  <a:txBody>
                    <a:bodyPr/>
                    <a:lstStyle/>
                    <a:p>
                      <a:pPr marL="64770">
                        <a:lnSpc>
                          <a:spcPct val="107000"/>
                        </a:lnSpc>
                        <a:spcAft>
                          <a:spcPts val="800"/>
                        </a:spcAft>
                      </a:pPr>
                      <a:r>
                        <a:rPr lang="en-GB" sz="2000" kern="0">
                          <a:effectLst/>
                        </a:rPr>
                        <a:t>Gen</a:t>
                      </a:r>
                      <a:r>
                        <a:rPr lang="en-GB" sz="2000" kern="0" spc="-10">
                          <a:effectLst/>
                        </a:rPr>
                        <a:t>o</a:t>
                      </a:r>
                      <a:r>
                        <a:rPr lang="en-GB" sz="2000" kern="0" spc="5">
                          <a:effectLst/>
                        </a:rPr>
                        <a:t>m</a:t>
                      </a:r>
                      <a:r>
                        <a:rPr lang="en-GB" sz="2000" kern="0">
                          <a:effectLst/>
                        </a:rPr>
                        <a:t>ics</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kern="0" spc="5">
                          <a:effectLst/>
                        </a:rPr>
                        <a:t>2</a:t>
                      </a:r>
                      <a:r>
                        <a:rPr lang="en-GB" sz="2000" kern="0">
                          <a:effectLst/>
                        </a:rPr>
                        <a:t>.2.</a:t>
                      </a:r>
                      <a:r>
                        <a:rPr lang="en-GB" sz="2000" kern="0" spc="5">
                          <a:effectLst/>
                        </a:rPr>
                        <a:t>1</a:t>
                      </a:r>
                      <a:r>
                        <a:rPr lang="en-GB" sz="2000" kern="0" spc="-15">
                          <a:effectLst/>
                        </a:rPr>
                        <a:t>.</a:t>
                      </a:r>
                      <a:r>
                        <a:rPr lang="en-GB" sz="2000" kern="0" spc="5">
                          <a:effectLst/>
                        </a:rPr>
                        <a:t>4</a:t>
                      </a:r>
                      <a:r>
                        <a:rPr lang="en-GB" sz="2000" kern="0">
                          <a:effectLst/>
                        </a:rPr>
                        <a:t>.1</a:t>
                      </a:r>
                      <a:r>
                        <a:rPr lang="en-GB" sz="2000" kern="0" spc="-5">
                          <a:effectLst/>
                        </a:rPr>
                        <a:t> </a:t>
                      </a:r>
                      <a:r>
                        <a:rPr lang="en-GB" sz="2000" kern="0">
                          <a:effectLst/>
                        </a:rPr>
                        <a:t>Gen</a:t>
                      </a:r>
                      <a:r>
                        <a:rPr lang="en-GB" sz="2000" kern="0" spc="-10">
                          <a:effectLst/>
                        </a:rPr>
                        <a:t>o</a:t>
                      </a:r>
                      <a:r>
                        <a:rPr lang="en-GB" sz="2000" kern="0" spc="-5">
                          <a:effectLst/>
                        </a:rPr>
                        <a:t>m</a:t>
                      </a:r>
                      <a:r>
                        <a:rPr lang="en-GB" sz="2000" kern="0">
                          <a:effectLst/>
                        </a:rPr>
                        <a:t>e</a:t>
                      </a:r>
                      <a:r>
                        <a:rPr lang="en-GB" sz="2000" kern="0" spc="-5">
                          <a:effectLst/>
                        </a:rPr>
                        <a:t> </a:t>
                      </a:r>
                      <a:r>
                        <a:rPr lang="en-GB" sz="2000" kern="0" spc="5">
                          <a:effectLst/>
                        </a:rPr>
                        <a:t>o</a:t>
                      </a:r>
                      <a:r>
                        <a:rPr lang="en-GB" sz="2000" kern="0">
                          <a:effectLst/>
                        </a:rPr>
                        <a:t>f Eu</a:t>
                      </a:r>
                      <a:r>
                        <a:rPr lang="en-GB" sz="2000" kern="0" spc="-15">
                          <a:effectLst/>
                        </a:rPr>
                        <a:t>r</a:t>
                      </a:r>
                      <a:r>
                        <a:rPr lang="en-GB" sz="2000" kern="0" spc="5">
                          <a:effectLst/>
                        </a:rPr>
                        <a:t>o</a:t>
                      </a:r>
                      <a:r>
                        <a:rPr lang="en-GB" sz="2000" kern="0" spc="-5">
                          <a:effectLst/>
                        </a:rPr>
                        <a:t>p</a:t>
                      </a:r>
                      <a:r>
                        <a:rPr lang="en-GB" sz="2000" kern="0">
                          <a:effectLst/>
                        </a:rPr>
                        <a:t>e</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824591"/>
                  </a:ext>
                </a:extLst>
              </a:tr>
              <a:tr h="596313">
                <a:tc>
                  <a:txBody>
                    <a:bodyPr/>
                    <a:lstStyle/>
                    <a:p>
                      <a:pPr marL="64770">
                        <a:lnSpc>
                          <a:spcPct val="107000"/>
                        </a:lnSpc>
                        <a:spcAft>
                          <a:spcPts val="800"/>
                        </a:spcAft>
                      </a:pPr>
                      <a:r>
                        <a:rPr lang="en-GB" sz="2000" kern="0" spc="5">
                          <a:effectLst/>
                        </a:rPr>
                        <a:t>P</a:t>
                      </a:r>
                      <a:r>
                        <a:rPr lang="en-GB" sz="2000" kern="0">
                          <a:effectLst/>
                        </a:rPr>
                        <a:t>r</a:t>
                      </a:r>
                      <a:r>
                        <a:rPr lang="en-GB" sz="2000" kern="0" spc="-5">
                          <a:effectLst/>
                        </a:rPr>
                        <a:t>o</a:t>
                      </a:r>
                      <a:r>
                        <a:rPr lang="en-GB" sz="2000" kern="0">
                          <a:effectLst/>
                        </a:rPr>
                        <a:t>ce</a:t>
                      </a:r>
                      <a:r>
                        <a:rPr lang="en-GB" sz="2000" kern="0" spc="5">
                          <a:effectLst/>
                        </a:rPr>
                        <a:t>s</a:t>
                      </a:r>
                      <a:r>
                        <a:rPr lang="en-GB" sz="2000" kern="0" spc="-10">
                          <a:effectLst/>
                        </a:rPr>
                        <a:t>s</a:t>
                      </a:r>
                      <a:r>
                        <a:rPr lang="en-GB" sz="2000" kern="0" spc="5">
                          <a:effectLst/>
                        </a:rPr>
                        <a:t>o</a:t>
                      </a:r>
                      <a:r>
                        <a:rPr lang="en-GB" sz="2000" kern="0">
                          <a:effectLst/>
                        </a:rPr>
                        <a:t>rs and</a:t>
                      </a:r>
                      <a:r>
                        <a:rPr lang="en-GB" sz="2000" kern="0" spc="-15">
                          <a:effectLst/>
                        </a:rPr>
                        <a:t> </a:t>
                      </a:r>
                      <a:r>
                        <a:rPr lang="en-GB" sz="2000" kern="0">
                          <a:effectLst/>
                        </a:rPr>
                        <a:t>s</a:t>
                      </a:r>
                      <a:r>
                        <a:rPr lang="en-GB" sz="2000" kern="0" spc="-10">
                          <a:effectLst/>
                        </a:rPr>
                        <a:t>e</a:t>
                      </a:r>
                      <a:r>
                        <a:rPr lang="en-GB" sz="2000" kern="0" spc="5">
                          <a:effectLst/>
                        </a:rPr>
                        <a:t>m</a:t>
                      </a:r>
                      <a:r>
                        <a:rPr lang="en-GB" sz="2000" kern="0">
                          <a:effectLst/>
                        </a:rPr>
                        <a:t>i</a:t>
                      </a:r>
                      <a:r>
                        <a:rPr lang="en-GB" sz="2000" kern="0" spc="-15">
                          <a:effectLst/>
                        </a:rPr>
                        <a:t>c</a:t>
                      </a:r>
                      <a:r>
                        <a:rPr lang="en-GB" sz="2000" kern="0" spc="5">
                          <a:effectLst/>
                        </a:rPr>
                        <a:t>o</a:t>
                      </a:r>
                      <a:r>
                        <a:rPr lang="en-GB" sz="2000" kern="0" spc="-5">
                          <a:effectLst/>
                        </a:rPr>
                        <a:t>ndu</a:t>
                      </a:r>
                      <a:r>
                        <a:rPr lang="en-GB" sz="2000" kern="0">
                          <a:effectLst/>
                        </a:rPr>
                        <a:t>ct</a:t>
                      </a:r>
                      <a:r>
                        <a:rPr lang="en-GB" sz="2000" kern="0" spc="10">
                          <a:effectLst/>
                        </a:rPr>
                        <a:t>o</a:t>
                      </a:r>
                      <a:r>
                        <a:rPr lang="en-GB" sz="2000" kern="0">
                          <a:effectLst/>
                        </a:rPr>
                        <a:t>rs</a:t>
                      </a:r>
                      <a:r>
                        <a:rPr lang="en-GB" sz="2000" kern="0" spc="-10">
                          <a:effectLst/>
                        </a:rPr>
                        <a:t> </a:t>
                      </a:r>
                      <a:r>
                        <a:rPr lang="en-GB" sz="2000" kern="0">
                          <a:effectLst/>
                        </a:rPr>
                        <a:t>c</a:t>
                      </a:r>
                      <a:r>
                        <a:rPr lang="en-GB" sz="2000" kern="0" spc="-5">
                          <a:effectLst/>
                        </a:rPr>
                        <a:t>h</a:t>
                      </a:r>
                      <a:r>
                        <a:rPr lang="en-GB" sz="2000" kern="0">
                          <a:effectLst/>
                        </a:rPr>
                        <a:t>i</a:t>
                      </a:r>
                      <a:r>
                        <a:rPr lang="en-GB" sz="2000" kern="0" spc="-5">
                          <a:effectLst/>
                        </a:rPr>
                        <a:t>p</a:t>
                      </a:r>
                      <a:r>
                        <a:rPr lang="en-GB" sz="2000" kern="0">
                          <a:effectLst/>
                        </a:rPr>
                        <a:t>s</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kern="0" spc="5" dirty="0">
                          <a:effectLst/>
                        </a:rPr>
                        <a:t>2</a:t>
                      </a:r>
                      <a:r>
                        <a:rPr lang="en-GB" sz="2000" kern="0" dirty="0">
                          <a:effectLst/>
                        </a:rPr>
                        <a:t>.3.</a:t>
                      </a:r>
                      <a:r>
                        <a:rPr lang="en-GB" sz="2000" kern="0" spc="5" dirty="0">
                          <a:effectLst/>
                        </a:rPr>
                        <a:t>1</a:t>
                      </a:r>
                      <a:r>
                        <a:rPr lang="en-GB" sz="2000" kern="0" spc="-15" dirty="0">
                          <a:effectLst/>
                        </a:rPr>
                        <a:t>.</a:t>
                      </a:r>
                      <a:r>
                        <a:rPr lang="en-GB" sz="2000" kern="0" dirty="0">
                          <a:effectLst/>
                        </a:rPr>
                        <a:t>1</a:t>
                      </a:r>
                      <a:r>
                        <a:rPr lang="en-GB" sz="2000" kern="0" spc="5" dirty="0">
                          <a:effectLst/>
                        </a:rPr>
                        <a:t> </a:t>
                      </a:r>
                      <a:r>
                        <a:rPr lang="en-GB" sz="2000" kern="0" spc="-10" dirty="0">
                          <a:effectLst/>
                        </a:rPr>
                        <a:t>C</a:t>
                      </a:r>
                      <a:r>
                        <a:rPr lang="en-GB" sz="2000" kern="0" spc="5" dirty="0">
                          <a:effectLst/>
                        </a:rPr>
                        <a:t>oo</a:t>
                      </a:r>
                      <a:r>
                        <a:rPr lang="en-GB" sz="2000" kern="0" dirty="0">
                          <a:effectLst/>
                        </a:rPr>
                        <a:t>r</a:t>
                      </a:r>
                      <a:r>
                        <a:rPr lang="en-GB" sz="2000" kern="0" spc="-5" dirty="0">
                          <a:effectLst/>
                        </a:rPr>
                        <a:t>d</a:t>
                      </a:r>
                      <a:r>
                        <a:rPr lang="en-GB" sz="2000" kern="0" dirty="0">
                          <a:effectLst/>
                        </a:rPr>
                        <a:t>i</a:t>
                      </a:r>
                      <a:r>
                        <a:rPr lang="en-GB" sz="2000" kern="0" spc="-5" dirty="0">
                          <a:effectLst/>
                        </a:rPr>
                        <a:t>n</a:t>
                      </a:r>
                      <a:r>
                        <a:rPr lang="en-GB" sz="2000" kern="0" dirty="0">
                          <a:effectLst/>
                        </a:rPr>
                        <a:t>at</a:t>
                      </a:r>
                      <a:r>
                        <a:rPr lang="en-GB" sz="2000" kern="0" spc="-10" dirty="0">
                          <a:effectLst/>
                        </a:rPr>
                        <a:t>i</a:t>
                      </a:r>
                      <a:r>
                        <a:rPr lang="en-GB" sz="2000" kern="0" spc="5" dirty="0">
                          <a:effectLst/>
                        </a:rPr>
                        <a:t>o</a:t>
                      </a:r>
                      <a:r>
                        <a:rPr lang="en-GB" sz="2000" kern="0" dirty="0">
                          <a:effectLst/>
                        </a:rPr>
                        <a:t>n</a:t>
                      </a:r>
                      <a:r>
                        <a:rPr lang="en-GB" sz="2000" kern="0" spc="-15" dirty="0">
                          <a:effectLst/>
                        </a:rPr>
                        <a:t> </a:t>
                      </a:r>
                      <a:r>
                        <a:rPr lang="en-GB" sz="2000" kern="0" spc="5" dirty="0">
                          <a:effectLst/>
                        </a:rPr>
                        <a:t>o</a:t>
                      </a:r>
                      <a:r>
                        <a:rPr lang="en-GB" sz="2000" kern="0" dirty="0">
                          <a:effectLst/>
                        </a:rPr>
                        <a:t>f AI </a:t>
                      </a:r>
                      <a:r>
                        <a:rPr lang="en-GB" sz="2000" kern="0" spc="-10" dirty="0">
                          <a:effectLst/>
                        </a:rPr>
                        <a:t>s</a:t>
                      </a:r>
                      <a:r>
                        <a:rPr lang="en-GB" sz="2000" kern="0" dirty="0">
                          <a:effectLst/>
                        </a:rPr>
                        <a:t>ec</a:t>
                      </a:r>
                      <a:r>
                        <a:rPr lang="en-GB" sz="2000" kern="0" spc="-5" dirty="0">
                          <a:effectLst/>
                        </a:rPr>
                        <a:t>t</a:t>
                      </a:r>
                      <a:r>
                        <a:rPr lang="en-GB" sz="2000" kern="0" spc="5" dirty="0">
                          <a:effectLst/>
                        </a:rPr>
                        <a:t>o</a:t>
                      </a:r>
                      <a:r>
                        <a:rPr lang="en-GB" sz="2000" kern="0" dirty="0">
                          <a:effectLst/>
                        </a:rPr>
                        <a:t>ri</a:t>
                      </a:r>
                      <a:r>
                        <a:rPr lang="en-GB" sz="2000" kern="0" spc="-5" dirty="0">
                          <a:effectLst/>
                        </a:rPr>
                        <a:t>a</a:t>
                      </a:r>
                      <a:r>
                        <a:rPr lang="en-GB" sz="2000" kern="0" dirty="0">
                          <a:effectLst/>
                        </a:rPr>
                        <a:t>l </a:t>
                      </a:r>
                      <a:r>
                        <a:rPr lang="en-GB" sz="2000" kern="0" spc="-10" dirty="0">
                          <a:effectLst/>
                        </a:rPr>
                        <a:t>T</a:t>
                      </a:r>
                      <a:r>
                        <a:rPr lang="en-GB" sz="2000" kern="0" dirty="0">
                          <a:effectLst/>
                        </a:rPr>
                        <a:t>es</a:t>
                      </a:r>
                      <a:r>
                        <a:rPr lang="en-GB" sz="2000" kern="0" spc="5" dirty="0">
                          <a:effectLst/>
                        </a:rPr>
                        <a:t>t</a:t>
                      </a:r>
                      <a:r>
                        <a:rPr lang="en-GB" sz="2000" kern="0" dirty="0">
                          <a:effectLst/>
                        </a:rPr>
                        <a:t>i</a:t>
                      </a:r>
                      <a:r>
                        <a:rPr lang="en-GB" sz="2000" kern="0" spc="-5" dirty="0">
                          <a:effectLst/>
                        </a:rPr>
                        <a:t>n</a:t>
                      </a:r>
                      <a:r>
                        <a:rPr lang="en-GB" sz="2000" kern="0" dirty="0">
                          <a:effectLst/>
                        </a:rPr>
                        <a:t>g</a:t>
                      </a:r>
                      <a:r>
                        <a:rPr lang="en-GB" sz="2000" kern="0" spc="-5" dirty="0">
                          <a:effectLst/>
                        </a:rPr>
                        <a:t> </a:t>
                      </a:r>
                      <a:r>
                        <a:rPr lang="en-GB" sz="2000" kern="0" dirty="0">
                          <a:effectLst/>
                        </a:rPr>
                        <a:t>and</a:t>
                      </a:r>
                      <a:r>
                        <a:rPr lang="sr-Latn-RS" sz="2000" kern="0" dirty="0">
                          <a:effectLst/>
                        </a:rPr>
                        <a:t> </a:t>
                      </a:r>
                      <a:r>
                        <a:rPr lang="en-GB" sz="2000" kern="0" dirty="0">
                          <a:effectLst/>
                        </a:rPr>
                        <a:t>Exper</a:t>
                      </a:r>
                      <a:r>
                        <a:rPr lang="en-GB" sz="2000" kern="0" spc="-15" dirty="0">
                          <a:effectLst/>
                        </a:rPr>
                        <a:t>i</a:t>
                      </a:r>
                      <a:r>
                        <a:rPr lang="en-GB" sz="2000" kern="0" spc="5" dirty="0">
                          <a:effectLst/>
                        </a:rPr>
                        <a:t>m</a:t>
                      </a:r>
                      <a:r>
                        <a:rPr lang="en-GB" sz="2000" kern="0" dirty="0">
                          <a:effectLst/>
                        </a:rPr>
                        <a:t>entat</a:t>
                      </a:r>
                      <a:r>
                        <a:rPr lang="en-GB" sz="2000" kern="0" spc="-10" dirty="0">
                          <a:effectLst/>
                        </a:rPr>
                        <a:t>i</a:t>
                      </a:r>
                      <a:r>
                        <a:rPr lang="en-GB" sz="2000" kern="0" spc="5" dirty="0">
                          <a:effectLst/>
                        </a:rPr>
                        <a:t>o</a:t>
                      </a:r>
                      <a:r>
                        <a:rPr lang="en-GB" sz="2000" kern="0" dirty="0">
                          <a:effectLst/>
                        </a:rPr>
                        <a:t>n</a:t>
                      </a:r>
                      <a:r>
                        <a:rPr lang="en-GB" sz="2000" kern="0" spc="-5" dirty="0">
                          <a:effectLst/>
                        </a:rPr>
                        <a:t> </a:t>
                      </a:r>
                      <a:r>
                        <a:rPr lang="en-GB" sz="2000" kern="0" dirty="0">
                          <a:effectLst/>
                        </a:rPr>
                        <a:t>Faci</a:t>
                      </a:r>
                      <a:r>
                        <a:rPr lang="en-GB" sz="2000" kern="0" spc="-5" dirty="0">
                          <a:effectLst/>
                        </a:rPr>
                        <a:t>l</a:t>
                      </a:r>
                      <a:r>
                        <a:rPr lang="en-GB" sz="2000" kern="0" spc="-15" dirty="0">
                          <a:effectLst/>
                        </a:rPr>
                        <a:t>i</a:t>
                      </a:r>
                      <a:r>
                        <a:rPr lang="en-GB" sz="2000" kern="0" dirty="0">
                          <a:effectLst/>
                        </a:rPr>
                        <a:t>ties</a:t>
                      </a:r>
                      <a:endParaRPr lang="en-GB"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7930827"/>
                  </a:ext>
                </a:extLst>
              </a:tr>
              <a:tr h="996229">
                <a:tc>
                  <a:txBody>
                    <a:bodyPr/>
                    <a:lstStyle/>
                    <a:p>
                      <a:pPr marL="64770">
                        <a:lnSpc>
                          <a:spcPct val="107000"/>
                        </a:lnSpc>
                        <a:spcAft>
                          <a:spcPts val="800"/>
                        </a:spcAft>
                      </a:pPr>
                      <a:r>
                        <a:rPr lang="en-GB" sz="2000" kern="0">
                          <a:effectLst/>
                        </a:rPr>
                        <a:t>C</a:t>
                      </a:r>
                      <a:r>
                        <a:rPr lang="en-GB" sz="2000" kern="0" spc="5">
                          <a:effectLst/>
                        </a:rPr>
                        <a:t>o</a:t>
                      </a:r>
                      <a:r>
                        <a:rPr lang="en-GB" sz="2000" kern="0" spc="-5">
                          <a:effectLst/>
                        </a:rPr>
                        <a:t>nn</a:t>
                      </a:r>
                      <a:r>
                        <a:rPr lang="en-GB" sz="2000" kern="0">
                          <a:effectLst/>
                        </a:rPr>
                        <a:t>ec</a:t>
                      </a:r>
                      <a:r>
                        <a:rPr lang="en-GB" sz="2000" kern="0" spc="-5">
                          <a:effectLst/>
                        </a:rPr>
                        <a:t>t</a:t>
                      </a:r>
                      <a:r>
                        <a:rPr lang="en-GB" sz="2000" kern="0">
                          <a:effectLst/>
                        </a:rPr>
                        <a:t>ed p</a:t>
                      </a:r>
                      <a:r>
                        <a:rPr lang="en-GB" sz="2000" kern="0" spc="-5">
                          <a:effectLst/>
                        </a:rPr>
                        <a:t>ub</a:t>
                      </a:r>
                      <a:r>
                        <a:rPr lang="en-GB" sz="2000" kern="0">
                          <a:effectLst/>
                        </a:rPr>
                        <a:t>lic</a:t>
                      </a:r>
                      <a:r>
                        <a:rPr lang="en-GB" sz="2000" kern="0" spc="5">
                          <a:effectLst/>
                        </a:rPr>
                        <a:t> </a:t>
                      </a:r>
                      <a:r>
                        <a:rPr lang="en-GB" sz="2000" kern="0">
                          <a:effectLst/>
                        </a:rPr>
                        <a:t>a</a:t>
                      </a:r>
                      <a:r>
                        <a:rPr lang="en-GB" sz="2000" kern="0" spc="-5">
                          <a:effectLst/>
                        </a:rPr>
                        <a:t>d</a:t>
                      </a:r>
                      <a:r>
                        <a:rPr lang="en-GB" sz="2000" kern="0" spc="5">
                          <a:effectLst/>
                        </a:rPr>
                        <a:t>m</a:t>
                      </a:r>
                      <a:r>
                        <a:rPr lang="en-GB" sz="2000" kern="0">
                          <a:effectLst/>
                        </a:rPr>
                        <a:t>i</a:t>
                      </a:r>
                      <a:r>
                        <a:rPr lang="en-GB" sz="2000" kern="0" spc="-5">
                          <a:effectLst/>
                        </a:rPr>
                        <a:t>n</a:t>
                      </a:r>
                      <a:r>
                        <a:rPr lang="en-GB" sz="2000" kern="0">
                          <a:effectLst/>
                        </a:rPr>
                        <a:t>i</a:t>
                      </a:r>
                      <a:r>
                        <a:rPr lang="en-GB" sz="2000" kern="0" spc="-15">
                          <a:effectLst/>
                        </a:rPr>
                        <a:t>s</a:t>
                      </a:r>
                      <a:r>
                        <a:rPr lang="en-GB" sz="2000" kern="0">
                          <a:effectLst/>
                        </a:rPr>
                        <a:t>t</a:t>
                      </a:r>
                      <a:r>
                        <a:rPr lang="en-GB" sz="2000" kern="0" spc="-10">
                          <a:effectLst/>
                        </a:rPr>
                        <a:t>r</a:t>
                      </a:r>
                      <a:r>
                        <a:rPr lang="en-GB" sz="2000" kern="0">
                          <a:effectLst/>
                        </a:rPr>
                        <a:t>ati</a:t>
                      </a:r>
                      <a:r>
                        <a:rPr lang="en-GB" sz="2000" kern="0" spc="5">
                          <a:effectLst/>
                        </a:rPr>
                        <a:t>o</a:t>
                      </a:r>
                      <a:r>
                        <a:rPr lang="en-GB" sz="2000" kern="0">
                          <a:effectLst/>
                        </a:rPr>
                        <a:t>n</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kern="0" spc="5">
                          <a:effectLst/>
                        </a:rPr>
                        <a:t>5</a:t>
                      </a:r>
                      <a:r>
                        <a:rPr lang="en-GB" sz="2000" kern="0">
                          <a:effectLst/>
                        </a:rPr>
                        <a:t>.2.1</a:t>
                      </a:r>
                      <a:r>
                        <a:rPr lang="en-GB" sz="2000" kern="0" spc="-5">
                          <a:effectLst/>
                        </a:rPr>
                        <a:t> </a:t>
                      </a:r>
                      <a:r>
                        <a:rPr lang="en-GB" sz="2000" kern="0">
                          <a:effectLst/>
                        </a:rPr>
                        <a:t>E</a:t>
                      </a:r>
                      <a:r>
                        <a:rPr lang="en-GB" sz="2000" kern="0" spc="-5">
                          <a:effectLst/>
                        </a:rPr>
                        <a:t>u</a:t>
                      </a:r>
                      <a:r>
                        <a:rPr lang="en-GB" sz="2000" kern="0">
                          <a:effectLst/>
                        </a:rPr>
                        <a:t>r</a:t>
                      </a:r>
                      <a:r>
                        <a:rPr lang="en-GB" sz="2000" kern="0" spc="5">
                          <a:effectLst/>
                        </a:rPr>
                        <a:t>o</a:t>
                      </a:r>
                      <a:r>
                        <a:rPr lang="en-GB" sz="2000" kern="0" spc="-15">
                          <a:effectLst/>
                        </a:rPr>
                        <a:t>p</a:t>
                      </a:r>
                      <a:r>
                        <a:rPr lang="en-GB" sz="2000" kern="0">
                          <a:effectLst/>
                        </a:rPr>
                        <a:t>ean </a:t>
                      </a:r>
                      <a:r>
                        <a:rPr lang="en-GB" sz="2000" kern="0" spc="5">
                          <a:effectLst/>
                        </a:rPr>
                        <a:t>D</a:t>
                      </a:r>
                      <a:r>
                        <a:rPr lang="en-GB" sz="2000" kern="0">
                          <a:effectLst/>
                        </a:rPr>
                        <a:t>i</a:t>
                      </a:r>
                      <a:r>
                        <a:rPr lang="en-GB" sz="2000" kern="0" spc="-5">
                          <a:effectLst/>
                        </a:rPr>
                        <a:t>g</a:t>
                      </a:r>
                      <a:r>
                        <a:rPr lang="en-GB" sz="2000" kern="0">
                          <a:effectLst/>
                        </a:rPr>
                        <a:t>i</a:t>
                      </a:r>
                      <a:r>
                        <a:rPr lang="en-GB" sz="2000" kern="0" spc="-10">
                          <a:effectLst/>
                        </a:rPr>
                        <a:t>t</a:t>
                      </a:r>
                      <a:r>
                        <a:rPr lang="en-GB" sz="2000" kern="0">
                          <a:effectLst/>
                        </a:rPr>
                        <a:t>al </a:t>
                      </a:r>
                      <a:r>
                        <a:rPr lang="en-GB" sz="2000" kern="0" spc="-15">
                          <a:effectLst/>
                        </a:rPr>
                        <a:t>G</a:t>
                      </a:r>
                      <a:r>
                        <a:rPr lang="en-GB" sz="2000" kern="0" spc="5">
                          <a:effectLst/>
                        </a:rPr>
                        <a:t>o</a:t>
                      </a:r>
                      <a:r>
                        <a:rPr lang="en-GB" sz="2000" kern="0" spc="-5">
                          <a:effectLst/>
                        </a:rPr>
                        <a:t>v</a:t>
                      </a:r>
                      <a:r>
                        <a:rPr lang="en-GB" sz="2000" kern="0">
                          <a:effectLst/>
                        </a:rPr>
                        <a:t>ernm</a:t>
                      </a:r>
                      <a:r>
                        <a:rPr lang="en-GB" sz="2000" kern="0" spc="5">
                          <a:effectLst/>
                        </a:rPr>
                        <a:t>e</a:t>
                      </a:r>
                      <a:r>
                        <a:rPr lang="en-GB" sz="2000" kern="0" spc="-15">
                          <a:effectLst/>
                        </a:rPr>
                        <a:t>n</a:t>
                      </a:r>
                      <a:r>
                        <a:rPr lang="en-GB" sz="2000" kern="0">
                          <a:effectLst/>
                        </a:rPr>
                        <a:t>t</a:t>
                      </a:r>
                      <a:r>
                        <a:rPr lang="en-GB" sz="2000" kern="0" spc="5">
                          <a:effectLst/>
                        </a:rPr>
                        <a:t> </a:t>
                      </a:r>
                      <a:r>
                        <a:rPr lang="en-GB" sz="2000" kern="0">
                          <a:effectLst/>
                        </a:rPr>
                        <a:t>E</a:t>
                      </a:r>
                      <a:r>
                        <a:rPr lang="en-GB" sz="2000" kern="0" spc="-10">
                          <a:effectLst/>
                        </a:rPr>
                        <a:t>c</a:t>
                      </a:r>
                      <a:r>
                        <a:rPr lang="en-GB" sz="2000" kern="0" spc="5">
                          <a:effectLst/>
                        </a:rPr>
                        <a:t>o</a:t>
                      </a:r>
                      <a:r>
                        <a:rPr lang="en-GB" sz="2000" kern="0" spc="-10">
                          <a:effectLst/>
                        </a:rPr>
                        <a:t>s</a:t>
                      </a:r>
                      <a:r>
                        <a:rPr lang="en-GB" sz="2000" kern="0" spc="5">
                          <a:effectLst/>
                        </a:rPr>
                        <a:t>y</a:t>
                      </a:r>
                      <a:r>
                        <a:rPr lang="en-GB" sz="2000" kern="0">
                          <a:effectLst/>
                        </a:rPr>
                        <a:t>st</a:t>
                      </a:r>
                      <a:r>
                        <a:rPr lang="en-GB" sz="2000" kern="0" spc="-5">
                          <a:effectLst/>
                        </a:rPr>
                        <a:t>e</a:t>
                      </a:r>
                      <a:r>
                        <a:rPr lang="en-GB" sz="2000" kern="0">
                          <a:effectLst/>
                        </a:rPr>
                        <a:t>m</a:t>
                      </a:r>
                      <a:endParaRPr lang="en-GB" sz="2000" kern="100">
                        <a:effectLst/>
                      </a:endParaRPr>
                    </a:p>
                    <a:p>
                      <a:pPr marL="64770" marR="69215">
                        <a:lnSpc>
                          <a:spcPct val="107000"/>
                        </a:lnSpc>
                        <a:spcAft>
                          <a:spcPts val="800"/>
                        </a:spcAft>
                      </a:pPr>
                      <a:r>
                        <a:rPr lang="en-GB" sz="2000" kern="0" spc="5">
                          <a:effectLst/>
                        </a:rPr>
                        <a:t>5</a:t>
                      </a:r>
                      <a:r>
                        <a:rPr lang="en-GB" sz="2000" kern="0">
                          <a:effectLst/>
                        </a:rPr>
                        <a:t>.2.2</a:t>
                      </a:r>
                      <a:r>
                        <a:rPr lang="en-GB" sz="2000" kern="0" spc="-5">
                          <a:effectLst/>
                        </a:rPr>
                        <a:t> </a:t>
                      </a:r>
                      <a:r>
                        <a:rPr lang="en-GB" sz="2000" kern="0">
                          <a:effectLst/>
                        </a:rPr>
                        <a:t>I</a:t>
                      </a:r>
                      <a:r>
                        <a:rPr lang="en-GB" sz="2000" kern="0" spc="-5">
                          <a:effectLst/>
                        </a:rPr>
                        <a:t>n</a:t>
                      </a:r>
                      <a:r>
                        <a:rPr lang="en-GB" sz="2000" kern="0">
                          <a:effectLst/>
                        </a:rPr>
                        <a:t>t</a:t>
                      </a:r>
                      <a:r>
                        <a:rPr lang="en-GB" sz="2000" kern="0" spc="5">
                          <a:effectLst/>
                        </a:rPr>
                        <a:t>e</a:t>
                      </a:r>
                      <a:r>
                        <a:rPr lang="en-GB" sz="2000" kern="0" spc="-15">
                          <a:effectLst/>
                        </a:rPr>
                        <a:t>r</a:t>
                      </a:r>
                      <a:r>
                        <a:rPr lang="en-GB" sz="2000" kern="0" spc="5">
                          <a:effectLst/>
                        </a:rPr>
                        <a:t>o</a:t>
                      </a:r>
                      <a:r>
                        <a:rPr lang="en-GB" sz="2000" kern="0" spc="-5">
                          <a:effectLst/>
                        </a:rPr>
                        <a:t>p</a:t>
                      </a:r>
                      <a:r>
                        <a:rPr lang="en-GB" sz="2000" kern="0">
                          <a:effectLst/>
                        </a:rPr>
                        <a:t>era</a:t>
                      </a:r>
                      <a:r>
                        <a:rPr lang="en-GB" sz="2000" kern="0" spc="-5">
                          <a:effectLst/>
                        </a:rPr>
                        <a:t>b</a:t>
                      </a:r>
                      <a:r>
                        <a:rPr lang="en-GB" sz="2000" kern="0">
                          <a:effectLst/>
                        </a:rPr>
                        <a:t>le</a:t>
                      </a:r>
                      <a:r>
                        <a:rPr lang="en-GB" sz="2000" kern="0" spc="-10">
                          <a:effectLst/>
                        </a:rPr>
                        <a:t> </a:t>
                      </a:r>
                      <a:r>
                        <a:rPr lang="en-GB" sz="2000" kern="0">
                          <a:effectLst/>
                        </a:rPr>
                        <a:t>E</a:t>
                      </a:r>
                      <a:r>
                        <a:rPr lang="en-GB" sz="2000" kern="0" spc="-5">
                          <a:effectLst/>
                        </a:rPr>
                        <a:t>u</a:t>
                      </a:r>
                      <a:r>
                        <a:rPr lang="en-GB" sz="2000" kern="0">
                          <a:effectLst/>
                        </a:rPr>
                        <a:t>r</a:t>
                      </a:r>
                      <a:r>
                        <a:rPr lang="en-GB" sz="2000" kern="0" spc="5">
                          <a:effectLst/>
                        </a:rPr>
                        <a:t>o</a:t>
                      </a:r>
                      <a:r>
                        <a:rPr lang="en-GB" sz="2000" kern="0" spc="-15">
                          <a:effectLst/>
                        </a:rPr>
                        <a:t>p</a:t>
                      </a:r>
                      <a:r>
                        <a:rPr lang="en-GB" sz="2000" kern="0">
                          <a:effectLst/>
                        </a:rPr>
                        <a:t>e - I</a:t>
                      </a:r>
                      <a:r>
                        <a:rPr lang="en-GB" sz="2000" kern="0" spc="-5">
                          <a:effectLst/>
                        </a:rPr>
                        <a:t>n</a:t>
                      </a:r>
                      <a:r>
                        <a:rPr lang="en-GB" sz="2000" kern="0">
                          <a:effectLst/>
                        </a:rPr>
                        <a:t>t</a:t>
                      </a:r>
                      <a:r>
                        <a:rPr lang="en-GB" sz="2000" kern="0" spc="5">
                          <a:effectLst/>
                        </a:rPr>
                        <a:t>e</a:t>
                      </a:r>
                      <a:r>
                        <a:rPr lang="en-GB" sz="2000" kern="0" spc="-15">
                          <a:effectLst/>
                        </a:rPr>
                        <a:t>r</a:t>
                      </a:r>
                      <a:r>
                        <a:rPr lang="en-GB" sz="2000" kern="0" spc="5">
                          <a:effectLst/>
                        </a:rPr>
                        <a:t>o</a:t>
                      </a:r>
                      <a:r>
                        <a:rPr lang="en-GB" sz="2000" kern="0" spc="-5">
                          <a:effectLst/>
                        </a:rPr>
                        <a:t>p</a:t>
                      </a:r>
                      <a:r>
                        <a:rPr lang="en-GB" sz="2000" kern="0">
                          <a:effectLst/>
                        </a:rPr>
                        <a:t>era</a:t>
                      </a:r>
                      <a:r>
                        <a:rPr lang="en-GB" sz="2000" kern="0" spc="-5">
                          <a:effectLst/>
                        </a:rPr>
                        <a:t>b</a:t>
                      </a:r>
                      <a:r>
                        <a:rPr lang="en-GB" sz="2000" kern="0">
                          <a:effectLst/>
                        </a:rPr>
                        <a:t>ility</a:t>
                      </a:r>
                      <a:r>
                        <a:rPr lang="en-GB" sz="2000" kern="0" spc="-5">
                          <a:effectLst/>
                        </a:rPr>
                        <a:t> </a:t>
                      </a:r>
                      <a:r>
                        <a:rPr lang="en-GB" sz="2000" kern="0">
                          <a:effectLst/>
                        </a:rPr>
                        <a:t>f</a:t>
                      </a:r>
                      <a:r>
                        <a:rPr lang="en-GB" sz="2000" kern="0" spc="5">
                          <a:effectLst/>
                        </a:rPr>
                        <a:t>o</a:t>
                      </a:r>
                      <a:r>
                        <a:rPr lang="en-GB" sz="2000" kern="0">
                          <a:effectLst/>
                        </a:rPr>
                        <a:t>r</a:t>
                      </a:r>
                      <a:r>
                        <a:rPr lang="en-GB" sz="2000" kern="0" spc="-10">
                          <a:effectLst/>
                        </a:rPr>
                        <a:t> </a:t>
                      </a:r>
                      <a:r>
                        <a:rPr lang="en-GB" sz="2000" kern="0" spc="5">
                          <a:effectLst/>
                        </a:rPr>
                        <a:t>t</a:t>
                      </a:r>
                      <a:r>
                        <a:rPr lang="en-GB" sz="2000" kern="0" spc="-5">
                          <a:effectLst/>
                        </a:rPr>
                        <a:t>h</a:t>
                      </a:r>
                      <a:r>
                        <a:rPr lang="en-GB" sz="2000" kern="0">
                          <a:effectLst/>
                        </a:rPr>
                        <a:t>e</a:t>
                      </a:r>
                      <a:r>
                        <a:rPr lang="en-GB" sz="2000" kern="0" spc="-10">
                          <a:effectLst/>
                        </a:rPr>
                        <a:t> </a:t>
                      </a:r>
                      <a:r>
                        <a:rPr lang="en-GB" sz="2000" kern="0">
                          <a:effectLst/>
                        </a:rPr>
                        <a:t>p</a:t>
                      </a:r>
                      <a:r>
                        <a:rPr lang="en-GB" sz="2000" kern="0" spc="-5">
                          <a:effectLst/>
                        </a:rPr>
                        <a:t>ub</a:t>
                      </a:r>
                      <a:r>
                        <a:rPr lang="en-GB" sz="2000" kern="0">
                          <a:effectLst/>
                        </a:rPr>
                        <a:t>lic se</a:t>
                      </a:r>
                      <a:r>
                        <a:rPr lang="en-GB" sz="2000" kern="0" spc="5">
                          <a:effectLst/>
                        </a:rPr>
                        <a:t>c</a:t>
                      </a:r>
                      <a:r>
                        <a:rPr lang="en-GB" sz="2000" kern="0" spc="-10">
                          <a:effectLst/>
                        </a:rPr>
                        <a:t>t</a:t>
                      </a:r>
                      <a:r>
                        <a:rPr lang="en-GB" sz="2000" kern="0" spc="5">
                          <a:effectLst/>
                        </a:rPr>
                        <a:t>o</a:t>
                      </a:r>
                      <a:r>
                        <a:rPr lang="en-GB" sz="2000" kern="0">
                          <a:effectLst/>
                        </a:rPr>
                        <a:t>r</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934969"/>
                  </a:ext>
                </a:extLst>
              </a:tr>
              <a:tr h="596313">
                <a:tc>
                  <a:txBody>
                    <a:bodyPr/>
                    <a:lstStyle/>
                    <a:p>
                      <a:pPr marL="64770">
                        <a:lnSpc>
                          <a:spcPct val="107000"/>
                        </a:lnSpc>
                        <a:spcAft>
                          <a:spcPts val="800"/>
                        </a:spcAft>
                      </a:pPr>
                      <a:r>
                        <a:rPr lang="en-GB" sz="2000" kern="0" dirty="0">
                          <a:effectLst/>
                        </a:rPr>
                        <a:t>Eu</a:t>
                      </a:r>
                      <a:r>
                        <a:rPr lang="en-GB" sz="2000" kern="0" spc="-5" dirty="0">
                          <a:effectLst/>
                        </a:rPr>
                        <a:t>r</a:t>
                      </a:r>
                      <a:r>
                        <a:rPr lang="en-GB" sz="2000" kern="0" spc="5" dirty="0">
                          <a:effectLst/>
                        </a:rPr>
                        <a:t>o</a:t>
                      </a:r>
                      <a:r>
                        <a:rPr lang="en-GB" sz="2000" kern="0" spc="-5" dirty="0">
                          <a:effectLst/>
                        </a:rPr>
                        <a:t>p</a:t>
                      </a:r>
                      <a:r>
                        <a:rPr lang="en-GB" sz="2000" kern="0" dirty="0">
                          <a:effectLst/>
                        </a:rPr>
                        <a:t>ean B</a:t>
                      </a:r>
                      <a:r>
                        <a:rPr lang="en-GB" sz="2000" kern="0" spc="-15" dirty="0">
                          <a:effectLst/>
                        </a:rPr>
                        <a:t>l</a:t>
                      </a:r>
                      <a:r>
                        <a:rPr lang="en-GB" sz="2000" kern="0" spc="5" dirty="0">
                          <a:effectLst/>
                        </a:rPr>
                        <a:t>o</a:t>
                      </a:r>
                      <a:r>
                        <a:rPr lang="en-GB" sz="2000" kern="0" spc="-10" dirty="0">
                          <a:effectLst/>
                        </a:rPr>
                        <a:t>c</a:t>
                      </a:r>
                      <a:r>
                        <a:rPr lang="en-GB" sz="2000" kern="0" dirty="0">
                          <a:effectLst/>
                        </a:rPr>
                        <a:t>kcha</a:t>
                      </a:r>
                      <a:r>
                        <a:rPr lang="en-GB" sz="2000" kern="0" spc="-5" dirty="0">
                          <a:effectLst/>
                        </a:rPr>
                        <a:t>i</a:t>
                      </a:r>
                      <a:r>
                        <a:rPr lang="en-GB" sz="2000" kern="0" dirty="0">
                          <a:effectLst/>
                        </a:rPr>
                        <a:t>n</a:t>
                      </a:r>
                      <a:r>
                        <a:rPr lang="en-GB" sz="2000" kern="0" spc="-5" dirty="0">
                          <a:effectLst/>
                        </a:rPr>
                        <a:t> </a:t>
                      </a:r>
                      <a:r>
                        <a:rPr lang="en-GB" sz="2000" kern="0" dirty="0">
                          <a:effectLst/>
                        </a:rPr>
                        <a:t>Se</a:t>
                      </a:r>
                      <a:r>
                        <a:rPr lang="en-GB" sz="2000" kern="0" spc="-10" dirty="0">
                          <a:effectLst/>
                        </a:rPr>
                        <a:t>r</a:t>
                      </a:r>
                      <a:r>
                        <a:rPr lang="en-GB" sz="2000" kern="0" spc="5" dirty="0">
                          <a:effectLst/>
                        </a:rPr>
                        <a:t>v</a:t>
                      </a:r>
                      <a:r>
                        <a:rPr lang="en-GB" sz="2000" kern="0" dirty="0">
                          <a:effectLst/>
                        </a:rPr>
                        <a:t>i</a:t>
                      </a:r>
                      <a:r>
                        <a:rPr lang="en-GB" sz="2000" kern="0" spc="-15" dirty="0">
                          <a:effectLst/>
                        </a:rPr>
                        <a:t>c</a:t>
                      </a:r>
                      <a:r>
                        <a:rPr lang="en-GB" sz="2000" kern="0" dirty="0">
                          <a:effectLst/>
                        </a:rPr>
                        <a:t>es</a:t>
                      </a:r>
                      <a:r>
                        <a:rPr lang="sr-Latn-RS" sz="2000" kern="0" dirty="0">
                          <a:effectLst/>
                        </a:rPr>
                        <a:t> </a:t>
                      </a:r>
                      <a:r>
                        <a:rPr lang="en-GB" sz="2000" kern="0" dirty="0">
                          <a:effectLst/>
                        </a:rPr>
                        <a:t>I</a:t>
                      </a:r>
                      <a:r>
                        <a:rPr lang="en-GB" sz="2000" kern="0" spc="-5" dirty="0">
                          <a:effectLst/>
                        </a:rPr>
                        <a:t>n</a:t>
                      </a:r>
                      <a:r>
                        <a:rPr lang="en-GB" sz="2000" kern="0" dirty="0">
                          <a:effectLst/>
                        </a:rPr>
                        <a:t>frastr</a:t>
                      </a:r>
                      <a:r>
                        <a:rPr lang="en-GB" sz="2000" kern="0" spc="-5" dirty="0">
                          <a:effectLst/>
                        </a:rPr>
                        <a:t>u</a:t>
                      </a:r>
                      <a:r>
                        <a:rPr lang="en-GB" sz="2000" kern="0" dirty="0">
                          <a:effectLst/>
                        </a:rPr>
                        <a:t>cture</a:t>
                      </a:r>
                      <a:endParaRPr lang="en-GB"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7000"/>
                        </a:lnSpc>
                        <a:spcAft>
                          <a:spcPts val="800"/>
                        </a:spcAft>
                      </a:pPr>
                      <a:r>
                        <a:rPr lang="en-GB" sz="2000" kern="0" spc="5">
                          <a:effectLst/>
                        </a:rPr>
                        <a:t>5</a:t>
                      </a:r>
                      <a:r>
                        <a:rPr lang="en-GB" sz="2000" kern="0">
                          <a:effectLst/>
                        </a:rPr>
                        <a:t>.1</a:t>
                      </a:r>
                      <a:r>
                        <a:rPr lang="en-GB" sz="2000" kern="0" spc="5">
                          <a:effectLst/>
                        </a:rPr>
                        <a:t> </a:t>
                      </a:r>
                      <a:r>
                        <a:rPr lang="en-GB" sz="2000" kern="0">
                          <a:effectLst/>
                        </a:rPr>
                        <a:t>B</a:t>
                      </a:r>
                      <a:r>
                        <a:rPr lang="en-GB" sz="2000" kern="0" spc="-15">
                          <a:effectLst/>
                        </a:rPr>
                        <a:t>l</a:t>
                      </a:r>
                      <a:r>
                        <a:rPr lang="en-GB" sz="2000" kern="0" spc="5">
                          <a:effectLst/>
                        </a:rPr>
                        <a:t>o</a:t>
                      </a:r>
                      <a:r>
                        <a:rPr lang="en-GB" sz="2000" kern="0" spc="-10">
                          <a:effectLst/>
                        </a:rPr>
                        <a:t>c</a:t>
                      </a:r>
                      <a:r>
                        <a:rPr lang="en-GB" sz="2000" kern="0">
                          <a:effectLst/>
                        </a:rPr>
                        <a:t>kcha</a:t>
                      </a:r>
                      <a:r>
                        <a:rPr lang="en-GB" sz="2000" kern="0" spc="-5">
                          <a:effectLst/>
                        </a:rPr>
                        <a:t>i</a:t>
                      </a:r>
                      <a:r>
                        <a:rPr lang="en-GB" sz="2000" kern="0">
                          <a:effectLst/>
                        </a:rPr>
                        <a:t>n</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94369"/>
                  </a:ext>
                </a:extLst>
              </a:tr>
              <a:tr h="996229">
                <a:tc>
                  <a:txBody>
                    <a:bodyPr/>
                    <a:lstStyle/>
                    <a:p>
                      <a:pPr marL="63500">
                        <a:lnSpc>
                          <a:spcPct val="107000"/>
                        </a:lnSpc>
                        <a:spcAft>
                          <a:spcPts val="800"/>
                        </a:spcAft>
                      </a:pPr>
                      <a:r>
                        <a:rPr lang="en-GB" sz="2000" kern="0" spc="-5">
                          <a:effectLst/>
                        </a:rPr>
                        <a:t>H</a:t>
                      </a:r>
                      <a:r>
                        <a:rPr lang="en-GB" sz="2000" kern="0">
                          <a:effectLst/>
                        </a:rPr>
                        <a:t>i</a:t>
                      </a:r>
                      <a:r>
                        <a:rPr lang="en-GB" sz="2000" kern="0" spc="-5">
                          <a:effectLst/>
                        </a:rPr>
                        <a:t>gh</a:t>
                      </a:r>
                      <a:r>
                        <a:rPr lang="en-GB" sz="2000" kern="0">
                          <a:effectLst/>
                        </a:rPr>
                        <a:t>-t</a:t>
                      </a:r>
                      <a:r>
                        <a:rPr lang="en-GB" sz="2000" kern="0" spc="5">
                          <a:effectLst/>
                        </a:rPr>
                        <a:t>e</a:t>
                      </a:r>
                      <a:r>
                        <a:rPr lang="en-GB" sz="2000" kern="0">
                          <a:effectLst/>
                        </a:rPr>
                        <a:t>ch </a:t>
                      </a:r>
                      <a:r>
                        <a:rPr lang="en-GB" sz="2000" kern="0" spc="-5">
                          <a:effectLst/>
                        </a:rPr>
                        <a:t>p</a:t>
                      </a:r>
                      <a:r>
                        <a:rPr lang="en-GB" sz="2000" kern="0">
                          <a:effectLst/>
                        </a:rPr>
                        <a:t>art</a:t>
                      </a:r>
                      <a:r>
                        <a:rPr lang="en-GB" sz="2000" kern="0" spc="-5">
                          <a:effectLst/>
                        </a:rPr>
                        <a:t>n</a:t>
                      </a:r>
                      <a:r>
                        <a:rPr lang="en-GB" sz="2000" kern="0">
                          <a:effectLst/>
                        </a:rPr>
                        <a:t>ersh</a:t>
                      </a:r>
                      <a:r>
                        <a:rPr lang="en-GB" sz="2000" kern="0" spc="-5">
                          <a:effectLst/>
                        </a:rPr>
                        <a:t>ip</a:t>
                      </a:r>
                      <a:r>
                        <a:rPr lang="en-GB" sz="2000" kern="0">
                          <a:effectLst/>
                        </a:rPr>
                        <a:t>s </a:t>
                      </a:r>
                      <a:r>
                        <a:rPr lang="en-GB" sz="2000" kern="0" spc="-10">
                          <a:effectLst/>
                        </a:rPr>
                        <a:t>f</a:t>
                      </a:r>
                      <a:r>
                        <a:rPr lang="en-GB" sz="2000" kern="0" spc="5">
                          <a:effectLst/>
                        </a:rPr>
                        <a:t>o</a:t>
                      </a:r>
                      <a:r>
                        <a:rPr lang="en-GB" sz="2000" kern="0">
                          <a:effectLst/>
                        </a:rPr>
                        <a:t>r</a:t>
                      </a:r>
                      <a:r>
                        <a:rPr lang="en-GB" sz="2000" kern="0" spc="-10">
                          <a:effectLst/>
                        </a:rPr>
                        <a:t> </a:t>
                      </a:r>
                      <a:r>
                        <a:rPr lang="en-GB" sz="2000" kern="0" spc="-5">
                          <a:effectLst/>
                        </a:rPr>
                        <a:t>d</a:t>
                      </a:r>
                      <a:r>
                        <a:rPr lang="en-GB" sz="2000" kern="0">
                          <a:effectLst/>
                        </a:rPr>
                        <a:t>i</a:t>
                      </a:r>
                      <a:r>
                        <a:rPr lang="en-GB" sz="2000" kern="0" spc="-5">
                          <a:effectLst/>
                        </a:rPr>
                        <a:t>g</a:t>
                      </a:r>
                      <a:r>
                        <a:rPr lang="en-GB" sz="2000" kern="0">
                          <a:effectLst/>
                        </a:rPr>
                        <a:t>ital skills a</a:t>
                      </a:r>
                      <a:r>
                        <a:rPr lang="en-GB" sz="2000" kern="0" spc="-5">
                          <a:effectLst/>
                        </a:rPr>
                        <a:t>n</a:t>
                      </a:r>
                      <a:r>
                        <a:rPr lang="en-GB" sz="2000" kern="0">
                          <a:effectLst/>
                        </a:rPr>
                        <a:t>d</a:t>
                      </a:r>
                      <a:r>
                        <a:rPr lang="en-GB" sz="2000" kern="0" spc="-5">
                          <a:effectLst/>
                        </a:rPr>
                        <a:t> </a:t>
                      </a:r>
                      <a:r>
                        <a:rPr lang="en-GB" sz="2000" kern="0">
                          <a:effectLst/>
                        </a:rPr>
                        <a:t>special</a:t>
                      </a:r>
                      <a:r>
                        <a:rPr lang="en-GB" sz="2000" kern="0" spc="-5">
                          <a:effectLst/>
                        </a:rPr>
                        <a:t>iz</a:t>
                      </a:r>
                      <a:r>
                        <a:rPr lang="en-GB" sz="2000" kern="0">
                          <a:effectLst/>
                        </a:rPr>
                        <a:t>ed </a:t>
                      </a:r>
                      <a:r>
                        <a:rPr lang="en-GB" sz="2000" kern="0" spc="5">
                          <a:effectLst/>
                        </a:rPr>
                        <a:t>e</a:t>
                      </a:r>
                      <a:r>
                        <a:rPr lang="en-GB" sz="2000" kern="0" spc="-5">
                          <a:effectLst/>
                        </a:rPr>
                        <a:t>du</a:t>
                      </a:r>
                      <a:r>
                        <a:rPr lang="en-GB" sz="2000" kern="0">
                          <a:effectLst/>
                        </a:rPr>
                        <a:t>c</a:t>
                      </a:r>
                      <a:r>
                        <a:rPr lang="en-GB" sz="2000" kern="0" spc="-10">
                          <a:effectLst/>
                        </a:rPr>
                        <a:t>a</a:t>
                      </a:r>
                      <a:r>
                        <a:rPr lang="en-GB" sz="2000" kern="0">
                          <a:effectLst/>
                        </a:rPr>
                        <a:t>ti</a:t>
                      </a:r>
                      <a:r>
                        <a:rPr lang="en-GB" sz="2000" kern="0" spc="5">
                          <a:effectLst/>
                        </a:rPr>
                        <a:t>o</a:t>
                      </a:r>
                      <a:r>
                        <a:rPr lang="en-GB" sz="2000" kern="0">
                          <a:effectLst/>
                        </a:rPr>
                        <a:t>n</a:t>
                      </a:r>
                      <a:endParaRPr lang="en-GB" sz="2000" kern="100">
                        <a:effectLst/>
                      </a:endParaRPr>
                    </a:p>
                    <a:p>
                      <a:pPr marL="64770">
                        <a:lnSpc>
                          <a:spcPct val="107000"/>
                        </a:lnSpc>
                        <a:spcAft>
                          <a:spcPts val="800"/>
                        </a:spcAft>
                      </a:pPr>
                      <a:r>
                        <a:rPr lang="en-GB" sz="2000" kern="0">
                          <a:effectLst/>
                        </a:rPr>
                        <a:t> </a:t>
                      </a:r>
                      <a:endParaRPr lang="en-GB"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nSpc>
                          <a:spcPct val="100000"/>
                        </a:lnSpc>
                        <a:spcAft>
                          <a:spcPts val="0"/>
                        </a:spcAft>
                      </a:pPr>
                      <a:r>
                        <a:rPr lang="en-GB" sz="2000" kern="0" spc="5" dirty="0">
                          <a:effectLst/>
                        </a:rPr>
                        <a:t>4. Advanced Digital Skills</a:t>
                      </a:r>
                      <a:endParaRPr lang="en-GB"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071412"/>
                  </a:ext>
                </a:extLst>
              </a:tr>
            </a:tbl>
          </a:graphicData>
        </a:graphic>
      </p:graphicFrame>
    </p:spTree>
    <p:extLst>
      <p:ext uri="{BB962C8B-B14F-4D97-AF65-F5344CB8AC3E}">
        <p14:creationId xmlns:p14="http://schemas.microsoft.com/office/powerpoint/2010/main" val="289027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F190-C76C-F308-DFFD-C22B53B104B6}"/>
              </a:ext>
            </a:extLst>
          </p:cNvPr>
          <p:cNvSpPr>
            <a:spLocks noGrp="1"/>
          </p:cNvSpPr>
          <p:nvPr>
            <p:ph type="title"/>
          </p:nvPr>
        </p:nvSpPr>
        <p:spPr/>
        <p:txBody>
          <a:bodyPr/>
          <a:lstStyle/>
          <a:p>
            <a:r>
              <a:rPr lang="en-GB" dirty="0"/>
              <a:t>Call timeline for topics</a:t>
            </a:r>
          </a:p>
        </p:txBody>
      </p:sp>
      <p:sp>
        <p:nvSpPr>
          <p:cNvPr id="3" name="Content Placeholder 2">
            <a:extLst>
              <a:ext uri="{FF2B5EF4-FFF2-40B4-BE49-F238E27FC236}">
                <a16:creationId xmlns:a16="http://schemas.microsoft.com/office/drawing/2014/main" id="{F3140CF9-1242-FC5E-418A-BF512BFE912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CB352D3-BCB5-0287-DC28-86FF816BE8FD}"/>
              </a:ext>
            </a:extLst>
          </p:cNvPr>
          <p:cNvPicPr>
            <a:picLocks noChangeAspect="1"/>
          </p:cNvPicPr>
          <p:nvPr/>
        </p:nvPicPr>
        <p:blipFill>
          <a:blip r:embed="rId2"/>
          <a:stretch>
            <a:fillRect/>
          </a:stretch>
        </p:blipFill>
        <p:spPr>
          <a:xfrm>
            <a:off x="980440" y="1480405"/>
            <a:ext cx="10231120" cy="5041778"/>
          </a:xfrm>
          <a:prstGeom prst="rect">
            <a:avLst/>
          </a:prstGeom>
        </p:spPr>
      </p:pic>
    </p:spTree>
    <p:extLst>
      <p:ext uri="{BB962C8B-B14F-4D97-AF65-F5344CB8AC3E}">
        <p14:creationId xmlns:p14="http://schemas.microsoft.com/office/powerpoint/2010/main" val="247610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F8864-4851-9ABD-76D8-83F71193B784}"/>
              </a:ext>
            </a:extLst>
          </p:cNvPr>
          <p:cNvSpPr>
            <a:spLocks noGrp="1"/>
          </p:cNvSpPr>
          <p:nvPr>
            <p:ph type="title"/>
          </p:nvPr>
        </p:nvSpPr>
        <p:spPr>
          <a:xfrm>
            <a:off x="5297762" y="329184"/>
            <a:ext cx="6251110" cy="1783080"/>
          </a:xfrm>
        </p:spPr>
        <p:txBody>
          <a:bodyPr anchor="b">
            <a:normAutofit/>
          </a:bodyPr>
          <a:lstStyle/>
          <a:p>
            <a:r>
              <a:rPr lang="sr-Latn-RS" sz="4000" dirty="0"/>
              <a:t>A</a:t>
            </a:r>
            <a:r>
              <a:rPr lang="en-US" sz="4000" dirty="0" err="1"/>
              <a:t>ssociation</a:t>
            </a:r>
            <a:r>
              <a:rPr lang="en-US" sz="4000" dirty="0"/>
              <a:t> agreements for the Digital Europe </a:t>
            </a:r>
            <a:r>
              <a:rPr lang="en-US" sz="4000" dirty="0" err="1"/>
              <a:t>Programme</a:t>
            </a:r>
            <a:endParaRPr lang="en-GB" sz="4000" dirty="0"/>
          </a:p>
        </p:txBody>
      </p:sp>
      <p:pic>
        <p:nvPicPr>
          <p:cNvPr id="5" name="Picture 4" descr="Sphere of mesh and nodes">
            <a:extLst>
              <a:ext uri="{FF2B5EF4-FFF2-40B4-BE49-F238E27FC236}">
                <a16:creationId xmlns:a16="http://schemas.microsoft.com/office/drawing/2014/main" id="{7BBF7D4F-3C71-852C-4C1D-2FCD9FC5C0BA}"/>
              </a:ext>
            </a:extLst>
          </p:cNvPr>
          <p:cNvPicPr>
            <a:picLocks noChangeAspect="1"/>
          </p:cNvPicPr>
          <p:nvPr/>
        </p:nvPicPr>
        <p:blipFill rotWithShape="1">
          <a:blip r:embed="rId2"/>
          <a:srcRect l="40028" r="90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92E0B0-ED6E-31CA-ED1B-DE78F875D78F}"/>
              </a:ext>
            </a:extLst>
          </p:cNvPr>
          <p:cNvSpPr>
            <a:spLocks noGrp="1"/>
          </p:cNvSpPr>
          <p:nvPr>
            <p:ph idx="1"/>
          </p:nvPr>
        </p:nvSpPr>
        <p:spPr>
          <a:xfrm>
            <a:off x="4800600" y="2592523"/>
            <a:ext cx="6748272" cy="3936293"/>
          </a:xfrm>
        </p:spPr>
        <p:txBody>
          <a:bodyPr>
            <a:normAutofit fontScale="92500" lnSpcReduction="10000"/>
          </a:bodyPr>
          <a:lstStyle/>
          <a:p>
            <a:r>
              <a:rPr lang="sr-Latn-RS" sz="2200" dirty="0"/>
              <a:t>30.6.2023. </a:t>
            </a:r>
            <a:r>
              <a:rPr lang="en-US" sz="2200" dirty="0"/>
              <a:t>the Commission signed association agreements for the Digital Europe </a:t>
            </a:r>
            <a:r>
              <a:rPr lang="en-US" sz="2200" dirty="0" err="1"/>
              <a:t>Programme</a:t>
            </a:r>
            <a:r>
              <a:rPr lang="en-US" sz="2200" dirty="0"/>
              <a:t> with Montenegro, North Macedonia, Albania and </a:t>
            </a:r>
            <a:r>
              <a:rPr lang="en-US" sz="2200" b="1" dirty="0"/>
              <a:t>Serbia, </a:t>
            </a:r>
            <a:r>
              <a:rPr lang="en-US" sz="2200" dirty="0"/>
              <a:t>on the margins of the Regulatory Dialogue with the Western Balkans.</a:t>
            </a:r>
            <a:endParaRPr lang="sr-Latn-RS" sz="2200" dirty="0"/>
          </a:p>
          <a:p>
            <a:r>
              <a:rPr lang="en-US" sz="2200" dirty="0"/>
              <a:t>Businesses, public administrations and other eligible </a:t>
            </a:r>
            <a:r>
              <a:rPr lang="en-US" sz="2200" dirty="0" err="1"/>
              <a:t>organisations</a:t>
            </a:r>
            <a:r>
              <a:rPr lang="en-US" sz="2200" dirty="0"/>
              <a:t> will be able to access the calls of the Digital Europe </a:t>
            </a:r>
            <a:r>
              <a:rPr lang="en-US" sz="2200" dirty="0" err="1"/>
              <a:t>Programme</a:t>
            </a:r>
            <a:endParaRPr lang="sr-Latn-RS" sz="2200" dirty="0"/>
          </a:p>
          <a:p>
            <a:r>
              <a:rPr lang="sr-Latn-RS" sz="2200" dirty="0"/>
              <a:t>P</a:t>
            </a:r>
            <a:r>
              <a:rPr lang="en-US" sz="2200" dirty="0" err="1"/>
              <a:t>articipants</a:t>
            </a:r>
            <a:r>
              <a:rPr lang="en-US" sz="2200" dirty="0"/>
              <a:t> will be able to take part in projects that deploy digital technologies across the EU in specific areas such as artificial intelligence, and advanced digital skills. </a:t>
            </a:r>
            <a:endParaRPr lang="sr-Latn-RS" sz="2200" dirty="0"/>
          </a:p>
          <a:p>
            <a:r>
              <a:rPr lang="en-US" sz="2200" dirty="0"/>
              <a:t>They will also be able to set up Digital Innovation Hubs in their own regions.</a:t>
            </a:r>
            <a:endParaRPr lang="en-GB" sz="2200" dirty="0"/>
          </a:p>
        </p:txBody>
      </p:sp>
    </p:spTree>
    <p:extLst>
      <p:ext uri="{BB962C8B-B14F-4D97-AF65-F5344CB8AC3E}">
        <p14:creationId xmlns:p14="http://schemas.microsoft.com/office/powerpoint/2010/main" val="51833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AB2C-B3B2-2102-DDD0-D9ADC0BB22A3}"/>
              </a:ext>
            </a:extLst>
          </p:cNvPr>
          <p:cNvSpPr>
            <a:spLocks noGrp="1"/>
          </p:cNvSpPr>
          <p:nvPr>
            <p:ph type="title"/>
          </p:nvPr>
        </p:nvSpPr>
        <p:spPr/>
        <p:txBody>
          <a:bodyPr/>
          <a:lstStyle/>
          <a:p>
            <a:r>
              <a:rPr lang="en-US" dirty="0"/>
              <a:t>Types of action to be implemented through grants</a:t>
            </a:r>
            <a:endParaRPr lang="en-GB" dirty="0"/>
          </a:p>
        </p:txBody>
      </p:sp>
      <p:sp>
        <p:nvSpPr>
          <p:cNvPr id="3" name="Content Placeholder 2">
            <a:extLst>
              <a:ext uri="{FF2B5EF4-FFF2-40B4-BE49-F238E27FC236}">
                <a16:creationId xmlns:a16="http://schemas.microsoft.com/office/drawing/2014/main" id="{22FD3088-F397-4EDF-CA16-F3475EE87F6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6EB45BEA-535C-110E-C9F0-41D7E5BE6B8F}"/>
              </a:ext>
            </a:extLst>
          </p:cNvPr>
          <p:cNvPicPr>
            <a:picLocks noChangeAspect="1"/>
          </p:cNvPicPr>
          <p:nvPr/>
        </p:nvPicPr>
        <p:blipFill>
          <a:blip r:embed="rId2"/>
          <a:stretch>
            <a:fillRect/>
          </a:stretch>
        </p:blipFill>
        <p:spPr>
          <a:xfrm>
            <a:off x="721360" y="1924368"/>
            <a:ext cx="11064240" cy="4242873"/>
          </a:xfrm>
          <a:prstGeom prst="rect">
            <a:avLst/>
          </a:prstGeom>
        </p:spPr>
      </p:pic>
    </p:spTree>
    <p:extLst>
      <p:ext uri="{BB962C8B-B14F-4D97-AF65-F5344CB8AC3E}">
        <p14:creationId xmlns:p14="http://schemas.microsoft.com/office/powerpoint/2010/main" val="136830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D2C4-5DEB-CEC3-6429-4356C8692408}"/>
              </a:ext>
            </a:extLst>
          </p:cNvPr>
          <p:cNvSpPr>
            <a:spLocks noGrp="1"/>
          </p:cNvSpPr>
          <p:nvPr>
            <p:ph type="title"/>
          </p:nvPr>
        </p:nvSpPr>
        <p:spPr/>
        <p:txBody>
          <a:bodyPr/>
          <a:lstStyle/>
          <a:p>
            <a:r>
              <a:rPr lang="en-US" dirty="0"/>
              <a:t>Types of action to be implemented through grants</a:t>
            </a:r>
            <a:r>
              <a:rPr lang="sr-Latn-RS" dirty="0"/>
              <a:t> (2)</a:t>
            </a:r>
            <a:endParaRPr lang="en-GB" dirty="0"/>
          </a:p>
        </p:txBody>
      </p:sp>
      <p:sp>
        <p:nvSpPr>
          <p:cNvPr id="3" name="Content Placeholder 2">
            <a:extLst>
              <a:ext uri="{FF2B5EF4-FFF2-40B4-BE49-F238E27FC236}">
                <a16:creationId xmlns:a16="http://schemas.microsoft.com/office/drawing/2014/main" id="{764EEEAB-29AF-7FAE-F808-0F47AB96952A}"/>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811FFA4A-D052-D51F-10F5-B3A72F3E54AA}"/>
              </a:ext>
            </a:extLst>
          </p:cNvPr>
          <p:cNvPicPr>
            <a:picLocks noChangeAspect="1"/>
          </p:cNvPicPr>
          <p:nvPr/>
        </p:nvPicPr>
        <p:blipFill>
          <a:blip r:embed="rId2"/>
          <a:stretch>
            <a:fillRect/>
          </a:stretch>
        </p:blipFill>
        <p:spPr>
          <a:xfrm>
            <a:off x="838200" y="1723552"/>
            <a:ext cx="10205720" cy="5134448"/>
          </a:xfrm>
          <a:prstGeom prst="rect">
            <a:avLst/>
          </a:prstGeom>
        </p:spPr>
      </p:pic>
    </p:spTree>
    <p:extLst>
      <p:ext uri="{BB962C8B-B14F-4D97-AF65-F5344CB8AC3E}">
        <p14:creationId xmlns:p14="http://schemas.microsoft.com/office/powerpoint/2010/main" val="342595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9B5E-5DB5-EC1F-57A8-81836FB62993}"/>
              </a:ext>
            </a:extLst>
          </p:cNvPr>
          <p:cNvSpPr>
            <a:spLocks noGrp="1"/>
          </p:cNvSpPr>
          <p:nvPr>
            <p:ph type="title"/>
          </p:nvPr>
        </p:nvSpPr>
        <p:spPr/>
        <p:txBody>
          <a:bodyPr/>
          <a:lstStyle/>
          <a:p>
            <a:r>
              <a:rPr lang="en-US" dirty="0"/>
              <a:t>Types of action to be implemented through grants</a:t>
            </a:r>
            <a:r>
              <a:rPr lang="sr-Latn-RS" dirty="0"/>
              <a:t> (3)</a:t>
            </a:r>
            <a:endParaRPr lang="en-GB" dirty="0"/>
          </a:p>
        </p:txBody>
      </p:sp>
      <p:sp>
        <p:nvSpPr>
          <p:cNvPr id="3" name="Content Placeholder 2">
            <a:extLst>
              <a:ext uri="{FF2B5EF4-FFF2-40B4-BE49-F238E27FC236}">
                <a16:creationId xmlns:a16="http://schemas.microsoft.com/office/drawing/2014/main" id="{7467F894-35AE-C325-6735-C54CF2CE9D3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0F7BAAA-0313-0E4F-55FC-3DAEECCF9C50}"/>
              </a:ext>
            </a:extLst>
          </p:cNvPr>
          <p:cNvPicPr>
            <a:picLocks noChangeAspect="1"/>
          </p:cNvPicPr>
          <p:nvPr/>
        </p:nvPicPr>
        <p:blipFill>
          <a:blip r:embed="rId2"/>
          <a:stretch>
            <a:fillRect/>
          </a:stretch>
        </p:blipFill>
        <p:spPr>
          <a:xfrm>
            <a:off x="838200" y="1825625"/>
            <a:ext cx="10515600" cy="1193711"/>
          </a:xfrm>
          <a:prstGeom prst="rect">
            <a:avLst/>
          </a:prstGeom>
        </p:spPr>
      </p:pic>
      <p:pic>
        <p:nvPicPr>
          <p:cNvPr id="7" name="Picture 6">
            <a:extLst>
              <a:ext uri="{FF2B5EF4-FFF2-40B4-BE49-F238E27FC236}">
                <a16:creationId xmlns:a16="http://schemas.microsoft.com/office/drawing/2014/main" id="{83653FD8-EB52-2014-62B5-64D756E02646}"/>
              </a:ext>
            </a:extLst>
          </p:cNvPr>
          <p:cNvPicPr>
            <a:picLocks noChangeAspect="1"/>
          </p:cNvPicPr>
          <p:nvPr/>
        </p:nvPicPr>
        <p:blipFill>
          <a:blip r:embed="rId3"/>
          <a:stretch>
            <a:fillRect/>
          </a:stretch>
        </p:blipFill>
        <p:spPr>
          <a:xfrm>
            <a:off x="934720" y="2999315"/>
            <a:ext cx="10419080" cy="1186286"/>
          </a:xfrm>
          <a:prstGeom prst="rect">
            <a:avLst/>
          </a:prstGeom>
        </p:spPr>
      </p:pic>
    </p:spTree>
    <p:extLst>
      <p:ext uri="{BB962C8B-B14F-4D97-AF65-F5344CB8AC3E}">
        <p14:creationId xmlns:p14="http://schemas.microsoft.com/office/powerpoint/2010/main" val="13670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86B5-1A33-2456-627C-5D8277E065F3}"/>
              </a:ext>
            </a:extLst>
          </p:cNvPr>
          <p:cNvSpPr>
            <a:spLocks noGrp="1"/>
          </p:cNvSpPr>
          <p:nvPr>
            <p:ph type="title"/>
          </p:nvPr>
        </p:nvSpPr>
        <p:spPr/>
        <p:txBody>
          <a:bodyPr/>
          <a:lstStyle/>
          <a:p>
            <a:r>
              <a:rPr lang="en-US" dirty="0"/>
              <a:t>Types of action to be implemented through grants</a:t>
            </a:r>
            <a:r>
              <a:rPr lang="sr-Latn-RS" dirty="0"/>
              <a:t> (4)</a:t>
            </a:r>
            <a:endParaRPr lang="en-GB" dirty="0"/>
          </a:p>
        </p:txBody>
      </p:sp>
      <p:sp>
        <p:nvSpPr>
          <p:cNvPr id="3" name="Content Placeholder 2">
            <a:extLst>
              <a:ext uri="{FF2B5EF4-FFF2-40B4-BE49-F238E27FC236}">
                <a16:creationId xmlns:a16="http://schemas.microsoft.com/office/drawing/2014/main" id="{8825E1FF-A28F-E8BE-9A34-D2FAF59EE1C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ACC96CD-D8BE-FF3A-2444-15E5AAD509B1}"/>
              </a:ext>
            </a:extLst>
          </p:cNvPr>
          <p:cNvPicPr>
            <a:picLocks noChangeAspect="1"/>
          </p:cNvPicPr>
          <p:nvPr/>
        </p:nvPicPr>
        <p:blipFill>
          <a:blip r:embed="rId2"/>
          <a:stretch>
            <a:fillRect/>
          </a:stretch>
        </p:blipFill>
        <p:spPr>
          <a:xfrm>
            <a:off x="838201" y="1842912"/>
            <a:ext cx="10515600" cy="4886499"/>
          </a:xfrm>
          <a:prstGeom prst="rect">
            <a:avLst/>
          </a:prstGeom>
        </p:spPr>
      </p:pic>
    </p:spTree>
    <p:extLst>
      <p:ext uri="{BB962C8B-B14F-4D97-AF65-F5344CB8AC3E}">
        <p14:creationId xmlns:p14="http://schemas.microsoft.com/office/powerpoint/2010/main" val="302364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D76-FD92-70B3-0536-8A3A62E6BC27}"/>
              </a:ext>
            </a:extLst>
          </p:cNvPr>
          <p:cNvSpPr>
            <a:spLocks noGrp="1"/>
          </p:cNvSpPr>
          <p:nvPr>
            <p:ph type="title"/>
          </p:nvPr>
        </p:nvSpPr>
        <p:spPr/>
        <p:txBody>
          <a:bodyPr/>
          <a:lstStyle/>
          <a:p>
            <a:r>
              <a:rPr lang="en-US" dirty="0"/>
              <a:t>Types of action to be implemented through grants</a:t>
            </a:r>
            <a:r>
              <a:rPr lang="sr-Latn-RS" dirty="0"/>
              <a:t> (5)</a:t>
            </a:r>
            <a:endParaRPr lang="en-GB" dirty="0"/>
          </a:p>
        </p:txBody>
      </p:sp>
      <p:sp>
        <p:nvSpPr>
          <p:cNvPr id="3" name="Content Placeholder 2">
            <a:extLst>
              <a:ext uri="{FF2B5EF4-FFF2-40B4-BE49-F238E27FC236}">
                <a16:creationId xmlns:a16="http://schemas.microsoft.com/office/drawing/2014/main" id="{031067D9-D33C-9393-74DC-98CBD9B86E9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E9464725-9B1A-2A80-00EA-06C68220D56B}"/>
              </a:ext>
            </a:extLst>
          </p:cNvPr>
          <p:cNvPicPr>
            <a:picLocks noChangeAspect="1"/>
          </p:cNvPicPr>
          <p:nvPr/>
        </p:nvPicPr>
        <p:blipFill>
          <a:blip r:embed="rId2"/>
          <a:stretch>
            <a:fillRect/>
          </a:stretch>
        </p:blipFill>
        <p:spPr>
          <a:xfrm>
            <a:off x="838201" y="2322339"/>
            <a:ext cx="10642600" cy="3318365"/>
          </a:xfrm>
          <a:prstGeom prst="rect">
            <a:avLst/>
          </a:prstGeom>
        </p:spPr>
      </p:pic>
      <p:sp>
        <p:nvSpPr>
          <p:cNvPr id="4" name="TextBox 3">
            <a:extLst>
              <a:ext uri="{FF2B5EF4-FFF2-40B4-BE49-F238E27FC236}">
                <a16:creationId xmlns:a16="http://schemas.microsoft.com/office/drawing/2014/main" id="{39ED7901-4ED5-4793-1671-15CF7ACA63A1}"/>
              </a:ext>
            </a:extLst>
          </p:cNvPr>
          <p:cNvSpPr txBox="1"/>
          <p:nvPr/>
        </p:nvSpPr>
        <p:spPr>
          <a:xfrm>
            <a:off x="838199" y="5640704"/>
            <a:ext cx="4915641" cy="707886"/>
          </a:xfrm>
          <a:prstGeom prst="rect">
            <a:avLst/>
          </a:prstGeom>
          <a:noFill/>
        </p:spPr>
        <p:txBody>
          <a:bodyPr wrap="none" rtlCol="0">
            <a:spAutoFit/>
          </a:bodyPr>
          <a:lstStyle/>
          <a:p>
            <a:r>
              <a:rPr lang="sr-Latn-RS" sz="2000" b="1" dirty="0">
                <a:solidFill>
                  <a:srgbClr val="000000"/>
                </a:solidFill>
                <a:latin typeface="Calibri" panose="020F0502020204030204" pitchFamily="34" charset="0"/>
              </a:rPr>
              <a:t>SGA </a:t>
            </a:r>
            <a:r>
              <a:rPr lang="en-US" sz="2000" b="1" dirty="0">
                <a:solidFill>
                  <a:srgbClr val="000000"/>
                </a:solidFill>
                <a:latin typeface="Calibri" panose="020F0502020204030204" pitchFamily="34" charset="0"/>
              </a:rPr>
              <a:t>Funding rate: 50% of total eligible costs.</a:t>
            </a:r>
            <a:endParaRPr lang="sr-Latn-RS" sz="2000" b="1" dirty="0">
              <a:solidFill>
                <a:srgbClr val="000000"/>
              </a:solidFill>
              <a:latin typeface="Calibri" panose="020F0502020204030204" pitchFamily="34" charset="0"/>
            </a:endParaRPr>
          </a:p>
          <a:p>
            <a:r>
              <a:rPr lang="en-GB" sz="2000" b="1" dirty="0"/>
              <a:t>Interoperable Europe: </a:t>
            </a:r>
            <a:r>
              <a:rPr lang="en-GB" sz="2000" b="1" dirty="0" err="1"/>
              <a:t>GovTech</a:t>
            </a:r>
            <a:r>
              <a:rPr lang="en-GB" sz="2000" b="1" dirty="0"/>
              <a:t> Incubator </a:t>
            </a:r>
          </a:p>
        </p:txBody>
      </p:sp>
    </p:spTree>
    <p:extLst>
      <p:ext uri="{BB962C8B-B14F-4D97-AF65-F5344CB8AC3E}">
        <p14:creationId xmlns:p14="http://schemas.microsoft.com/office/powerpoint/2010/main" val="421274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BE08-6498-1BA1-126E-183316FCC4F2}"/>
              </a:ext>
            </a:extLst>
          </p:cNvPr>
          <p:cNvSpPr>
            <a:spLocks noGrp="1"/>
          </p:cNvSpPr>
          <p:nvPr>
            <p:ph type="title"/>
          </p:nvPr>
        </p:nvSpPr>
        <p:spPr/>
        <p:txBody>
          <a:bodyPr/>
          <a:lstStyle/>
          <a:p>
            <a:r>
              <a:rPr lang="en-US" dirty="0"/>
              <a:t>Types of action to be implemented through grants</a:t>
            </a:r>
            <a:r>
              <a:rPr lang="sr-Latn-RS" dirty="0"/>
              <a:t> (6)</a:t>
            </a:r>
            <a:endParaRPr lang="en-GB" dirty="0"/>
          </a:p>
        </p:txBody>
      </p:sp>
      <p:sp>
        <p:nvSpPr>
          <p:cNvPr id="3" name="Content Placeholder 2">
            <a:extLst>
              <a:ext uri="{FF2B5EF4-FFF2-40B4-BE49-F238E27FC236}">
                <a16:creationId xmlns:a16="http://schemas.microsoft.com/office/drawing/2014/main" id="{F5B9F7D6-7EEB-5711-D7EC-19641E79D7F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B84AB3A-30B4-63CD-7C8B-E421880333A1}"/>
              </a:ext>
            </a:extLst>
          </p:cNvPr>
          <p:cNvPicPr>
            <a:picLocks noChangeAspect="1"/>
          </p:cNvPicPr>
          <p:nvPr/>
        </p:nvPicPr>
        <p:blipFill>
          <a:blip r:embed="rId2"/>
          <a:stretch>
            <a:fillRect/>
          </a:stretch>
        </p:blipFill>
        <p:spPr>
          <a:xfrm>
            <a:off x="762000" y="2144049"/>
            <a:ext cx="10515600" cy="3220747"/>
          </a:xfrm>
          <a:prstGeom prst="rect">
            <a:avLst/>
          </a:prstGeom>
        </p:spPr>
      </p:pic>
    </p:spTree>
    <p:extLst>
      <p:ext uri="{BB962C8B-B14F-4D97-AF65-F5344CB8AC3E}">
        <p14:creationId xmlns:p14="http://schemas.microsoft.com/office/powerpoint/2010/main" val="251043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0CB0-8B7B-0E19-8254-FB23B8655257}"/>
              </a:ext>
            </a:extLst>
          </p:cNvPr>
          <p:cNvSpPr>
            <a:spLocks noGrp="1"/>
          </p:cNvSpPr>
          <p:nvPr>
            <p:ph type="title"/>
          </p:nvPr>
        </p:nvSpPr>
        <p:spPr/>
        <p:txBody>
          <a:bodyPr/>
          <a:lstStyle/>
          <a:p>
            <a:r>
              <a:rPr lang="sr-Latn-RS" dirty="0"/>
              <a:t>Open </a:t>
            </a:r>
            <a:r>
              <a:rPr lang="sr-Latn-RS" dirty="0" err="1"/>
              <a:t>calls</a:t>
            </a:r>
            <a:r>
              <a:rPr lang="en-GB" dirty="0"/>
              <a:t> – First set of calls 2023</a:t>
            </a:r>
          </a:p>
        </p:txBody>
      </p:sp>
      <p:sp>
        <p:nvSpPr>
          <p:cNvPr id="3" name="Content Placeholder 2">
            <a:extLst>
              <a:ext uri="{FF2B5EF4-FFF2-40B4-BE49-F238E27FC236}">
                <a16:creationId xmlns:a16="http://schemas.microsoft.com/office/drawing/2014/main" id="{56DD6ED0-CD17-2D27-A91F-2AA87F973A5D}"/>
              </a:ext>
            </a:extLst>
          </p:cNvPr>
          <p:cNvSpPr>
            <a:spLocks noGrp="1"/>
          </p:cNvSpPr>
          <p:nvPr>
            <p:ph idx="1"/>
          </p:nvPr>
        </p:nvSpPr>
        <p:spPr/>
        <p:txBody>
          <a:bodyPr>
            <a:normAutofit/>
          </a:bodyPr>
          <a:lstStyle/>
          <a:p>
            <a:r>
              <a:rPr lang="en-GB" dirty="0"/>
              <a:t>Current </a:t>
            </a:r>
            <a:r>
              <a:rPr lang="sr-Latn-RS" dirty="0"/>
              <a:t>19</a:t>
            </a:r>
            <a:endParaRPr lang="en-GB" dirty="0"/>
          </a:p>
          <a:p>
            <a:r>
              <a:rPr lang="en-GB" sz="1700" dirty="0"/>
              <a:t>https://ec.europa.eu/info/funding-tenders/opportunities/portal/screen/opportunities/topic-search;callCode=null;freeTextSearchKeyword=;matchWholeText=true;typeCodes=1,0;statusCodes=31094501,31094502,31094503;programmePeriod=2021%20-%202027;programCcm2Id=43152860;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a:t>
            </a:r>
            <a:endParaRPr lang="sr-Latn-RS" sz="1700" dirty="0"/>
          </a:p>
          <a:p>
            <a:r>
              <a:rPr lang="en-GB" sz="1700" dirty="0"/>
              <a:t> </a:t>
            </a:r>
          </a:p>
          <a:p>
            <a:endParaRPr lang="en-GB" sz="1700" dirty="0"/>
          </a:p>
          <a:p>
            <a:endParaRPr lang="sr-Latn-RS" dirty="0"/>
          </a:p>
          <a:p>
            <a:endParaRPr lang="en-GB" dirty="0"/>
          </a:p>
        </p:txBody>
      </p:sp>
      <p:pic>
        <p:nvPicPr>
          <p:cNvPr id="5" name="Picture 4">
            <a:extLst>
              <a:ext uri="{FF2B5EF4-FFF2-40B4-BE49-F238E27FC236}">
                <a16:creationId xmlns:a16="http://schemas.microsoft.com/office/drawing/2014/main" id="{6BA54D61-5D4E-44AA-5EE3-354F90A32DE6}"/>
              </a:ext>
            </a:extLst>
          </p:cNvPr>
          <p:cNvPicPr>
            <a:picLocks noChangeAspect="1"/>
          </p:cNvPicPr>
          <p:nvPr/>
        </p:nvPicPr>
        <p:blipFill>
          <a:blip r:embed="rId2"/>
          <a:stretch>
            <a:fillRect/>
          </a:stretch>
        </p:blipFill>
        <p:spPr>
          <a:xfrm>
            <a:off x="552450" y="4206875"/>
            <a:ext cx="11639550" cy="2105025"/>
          </a:xfrm>
          <a:prstGeom prst="rect">
            <a:avLst/>
          </a:prstGeom>
        </p:spPr>
      </p:pic>
    </p:spTree>
    <p:extLst>
      <p:ext uri="{BB962C8B-B14F-4D97-AF65-F5344CB8AC3E}">
        <p14:creationId xmlns:p14="http://schemas.microsoft.com/office/powerpoint/2010/main" val="2988858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45D4-7DCB-E5EA-32EA-862ED268E736}"/>
              </a:ext>
            </a:extLst>
          </p:cNvPr>
          <p:cNvSpPr>
            <a:spLocks noGrp="1"/>
          </p:cNvSpPr>
          <p:nvPr>
            <p:ph type="title"/>
          </p:nvPr>
        </p:nvSpPr>
        <p:spPr/>
        <p:txBody>
          <a:bodyPr/>
          <a:lstStyle/>
          <a:p>
            <a:r>
              <a:rPr lang="en-GB" dirty="0"/>
              <a:t>Open calls - examples</a:t>
            </a:r>
          </a:p>
        </p:txBody>
      </p:sp>
      <p:sp>
        <p:nvSpPr>
          <p:cNvPr id="3" name="Content Placeholder 2">
            <a:extLst>
              <a:ext uri="{FF2B5EF4-FFF2-40B4-BE49-F238E27FC236}">
                <a16:creationId xmlns:a16="http://schemas.microsoft.com/office/drawing/2014/main" id="{9D11B5DE-57B6-08A5-74B8-F1B964ADDB5A}"/>
              </a:ext>
            </a:extLst>
          </p:cNvPr>
          <p:cNvSpPr>
            <a:spLocks noGrp="1"/>
          </p:cNvSpPr>
          <p:nvPr>
            <p:ph idx="1"/>
          </p:nvPr>
        </p:nvSpPr>
        <p:spPr>
          <a:xfrm>
            <a:off x="838200" y="1826177"/>
            <a:ext cx="10515600" cy="4351338"/>
          </a:xfrm>
        </p:spPr>
        <p:txBody>
          <a:bodyPr/>
          <a:lstStyle/>
          <a:p>
            <a:endParaRPr lang="en-GB"/>
          </a:p>
        </p:txBody>
      </p:sp>
      <p:pic>
        <p:nvPicPr>
          <p:cNvPr id="5" name="Picture 4">
            <a:extLst>
              <a:ext uri="{FF2B5EF4-FFF2-40B4-BE49-F238E27FC236}">
                <a16:creationId xmlns:a16="http://schemas.microsoft.com/office/drawing/2014/main" id="{BDB6D1C0-B11E-68D0-DB84-9F9D336E4512}"/>
              </a:ext>
            </a:extLst>
          </p:cNvPr>
          <p:cNvPicPr>
            <a:picLocks noChangeAspect="1"/>
          </p:cNvPicPr>
          <p:nvPr/>
        </p:nvPicPr>
        <p:blipFill>
          <a:blip r:embed="rId2"/>
          <a:stretch>
            <a:fillRect/>
          </a:stretch>
        </p:blipFill>
        <p:spPr>
          <a:xfrm>
            <a:off x="590550" y="1825625"/>
            <a:ext cx="11601450" cy="4086225"/>
          </a:xfrm>
          <a:prstGeom prst="rect">
            <a:avLst/>
          </a:prstGeom>
        </p:spPr>
      </p:pic>
      <p:sp>
        <p:nvSpPr>
          <p:cNvPr id="7" name="Speech Bubble: Oval 6">
            <a:extLst>
              <a:ext uri="{FF2B5EF4-FFF2-40B4-BE49-F238E27FC236}">
                <a16:creationId xmlns:a16="http://schemas.microsoft.com/office/drawing/2014/main" id="{13E130CC-12E7-0C1A-7AAE-A7FD56788392}"/>
              </a:ext>
            </a:extLst>
          </p:cNvPr>
          <p:cNvSpPr/>
          <p:nvPr/>
        </p:nvSpPr>
        <p:spPr>
          <a:xfrm>
            <a:off x="5261334" y="2061527"/>
            <a:ext cx="1381760" cy="741680"/>
          </a:xfrm>
          <a:prstGeom prst="wedgeEllipseCallout">
            <a:avLst>
              <a:gd name="adj1" fmla="val -101395"/>
              <a:gd name="adj2" fmla="val 986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50%</a:t>
            </a:r>
          </a:p>
        </p:txBody>
      </p:sp>
      <p:sp>
        <p:nvSpPr>
          <p:cNvPr id="8" name="Speech Bubble: Oval 7">
            <a:extLst>
              <a:ext uri="{FF2B5EF4-FFF2-40B4-BE49-F238E27FC236}">
                <a16:creationId xmlns:a16="http://schemas.microsoft.com/office/drawing/2014/main" id="{11C9D59D-C806-0C78-DBE9-2B10092FA91D}"/>
              </a:ext>
            </a:extLst>
          </p:cNvPr>
          <p:cNvSpPr/>
          <p:nvPr/>
        </p:nvSpPr>
        <p:spPr>
          <a:xfrm>
            <a:off x="5360946" y="4407246"/>
            <a:ext cx="1282148" cy="626165"/>
          </a:xfrm>
          <a:prstGeom prst="wedgeEllipseCallout">
            <a:avLst>
              <a:gd name="adj1" fmla="val -94477"/>
              <a:gd name="adj2" fmla="val 767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75%</a:t>
            </a:r>
          </a:p>
        </p:txBody>
      </p:sp>
    </p:spTree>
    <p:extLst>
      <p:ext uri="{BB962C8B-B14F-4D97-AF65-F5344CB8AC3E}">
        <p14:creationId xmlns:p14="http://schemas.microsoft.com/office/powerpoint/2010/main" val="172375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C678-0349-F62A-C729-DDCE6BC4125B}"/>
              </a:ext>
            </a:extLst>
          </p:cNvPr>
          <p:cNvSpPr>
            <a:spLocks noGrp="1"/>
          </p:cNvSpPr>
          <p:nvPr>
            <p:ph type="title"/>
          </p:nvPr>
        </p:nvSpPr>
        <p:spPr/>
        <p:txBody>
          <a:bodyPr/>
          <a:lstStyle/>
          <a:p>
            <a:r>
              <a:rPr lang="en-GB" dirty="0"/>
              <a:t>Open calls - examples</a:t>
            </a:r>
          </a:p>
        </p:txBody>
      </p:sp>
      <p:sp>
        <p:nvSpPr>
          <p:cNvPr id="3" name="Content Placeholder 2">
            <a:extLst>
              <a:ext uri="{FF2B5EF4-FFF2-40B4-BE49-F238E27FC236}">
                <a16:creationId xmlns:a16="http://schemas.microsoft.com/office/drawing/2014/main" id="{BF38BBB4-3EC5-34FA-11C7-9D4380007FF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0098454-7454-5462-125E-490E6EFA1D29}"/>
              </a:ext>
            </a:extLst>
          </p:cNvPr>
          <p:cNvPicPr>
            <a:picLocks noChangeAspect="1"/>
          </p:cNvPicPr>
          <p:nvPr/>
        </p:nvPicPr>
        <p:blipFill>
          <a:blip r:embed="rId2"/>
          <a:stretch>
            <a:fillRect/>
          </a:stretch>
        </p:blipFill>
        <p:spPr>
          <a:xfrm>
            <a:off x="420135" y="1840124"/>
            <a:ext cx="11630025" cy="4133850"/>
          </a:xfrm>
          <a:prstGeom prst="rect">
            <a:avLst/>
          </a:prstGeom>
        </p:spPr>
      </p:pic>
      <p:sp>
        <p:nvSpPr>
          <p:cNvPr id="6" name="Speech Bubble: Oval 5">
            <a:extLst>
              <a:ext uri="{FF2B5EF4-FFF2-40B4-BE49-F238E27FC236}">
                <a16:creationId xmlns:a16="http://schemas.microsoft.com/office/drawing/2014/main" id="{0535F0D8-B358-93A2-735D-156865707E55}"/>
              </a:ext>
            </a:extLst>
          </p:cNvPr>
          <p:cNvSpPr/>
          <p:nvPr/>
        </p:nvSpPr>
        <p:spPr>
          <a:xfrm>
            <a:off x="5365474" y="4154561"/>
            <a:ext cx="1461052" cy="626166"/>
          </a:xfrm>
          <a:prstGeom prst="wedgeEllipseCallout">
            <a:avLst>
              <a:gd name="adj1" fmla="val -55782"/>
              <a:gd name="adj2" fmla="val 1005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100%</a:t>
            </a:r>
          </a:p>
        </p:txBody>
      </p:sp>
      <p:sp>
        <p:nvSpPr>
          <p:cNvPr id="7" name="Speech Bubble: Oval 6">
            <a:extLst>
              <a:ext uri="{FF2B5EF4-FFF2-40B4-BE49-F238E27FC236}">
                <a16:creationId xmlns:a16="http://schemas.microsoft.com/office/drawing/2014/main" id="{0BC484B3-567E-4815-7E80-A153C1610D2C}"/>
              </a:ext>
            </a:extLst>
          </p:cNvPr>
          <p:cNvSpPr/>
          <p:nvPr/>
        </p:nvSpPr>
        <p:spPr>
          <a:xfrm>
            <a:off x="5229640" y="1967953"/>
            <a:ext cx="1461052" cy="626166"/>
          </a:xfrm>
          <a:prstGeom prst="wedgeEllipseCallout">
            <a:avLst>
              <a:gd name="adj1" fmla="val -55782"/>
              <a:gd name="adj2" fmla="val 1005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100%</a:t>
            </a:r>
          </a:p>
        </p:txBody>
      </p:sp>
    </p:spTree>
    <p:extLst>
      <p:ext uri="{BB962C8B-B14F-4D97-AF65-F5344CB8AC3E}">
        <p14:creationId xmlns:p14="http://schemas.microsoft.com/office/powerpoint/2010/main" val="346405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D37-4A17-F976-3080-E1770EA3B762}"/>
              </a:ext>
            </a:extLst>
          </p:cNvPr>
          <p:cNvSpPr>
            <a:spLocks noGrp="1"/>
          </p:cNvSpPr>
          <p:nvPr>
            <p:ph type="title"/>
          </p:nvPr>
        </p:nvSpPr>
        <p:spPr/>
        <p:txBody>
          <a:bodyPr>
            <a:normAutofit/>
          </a:bodyPr>
          <a:lstStyle/>
          <a:p>
            <a:r>
              <a:rPr lang="en-GB" dirty="0"/>
              <a:t>1</a:t>
            </a:r>
            <a:r>
              <a:rPr lang="sr-Latn-RS" dirty="0"/>
              <a:t>5</a:t>
            </a:r>
            <a:r>
              <a:rPr lang="en-GB" dirty="0"/>
              <a:t> </a:t>
            </a:r>
            <a:r>
              <a:rPr lang="sr-Latn-RS" dirty="0"/>
              <a:t>otvorenih </a:t>
            </a:r>
            <a:r>
              <a:rPr lang="en-GB" dirty="0" err="1"/>
              <a:t>poziva</a:t>
            </a:r>
            <a:r>
              <a:rPr lang="en-GB" dirty="0"/>
              <a:t> u </a:t>
            </a:r>
            <a:r>
              <a:rPr lang="en-GB" dirty="0" err="1"/>
              <a:t>kojima</a:t>
            </a:r>
            <a:r>
              <a:rPr lang="en-GB" dirty="0"/>
              <a:t> </a:t>
            </a:r>
            <a:r>
              <a:rPr lang="en-GB" dirty="0" err="1"/>
              <a:t>mogu</a:t>
            </a:r>
            <a:r>
              <a:rPr lang="en-GB" dirty="0"/>
              <a:t> </a:t>
            </a:r>
            <a:r>
              <a:rPr lang="en-GB" dirty="0" err="1"/>
              <a:t>učestvovati</a:t>
            </a:r>
            <a:r>
              <a:rPr lang="en-GB" dirty="0"/>
              <a:t> </a:t>
            </a:r>
            <a:r>
              <a:rPr lang="en-GB" dirty="0" err="1"/>
              <a:t>organizacije</a:t>
            </a:r>
            <a:r>
              <a:rPr lang="en-GB" dirty="0"/>
              <a:t> </a:t>
            </a:r>
            <a:r>
              <a:rPr lang="en-GB" dirty="0" err="1"/>
              <a:t>iz</a:t>
            </a:r>
            <a:r>
              <a:rPr lang="en-GB" dirty="0"/>
              <a:t> </a:t>
            </a:r>
            <a:r>
              <a:rPr lang="en-GB" dirty="0" err="1"/>
              <a:t>Srbije</a:t>
            </a:r>
            <a:r>
              <a:rPr lang="en-GB" dirty="0"/>
              <a:t> </a:t>
            </a:r>
          </a:p>
        </p:txBody>
      </p:sp>
      <p:sp>
        <p:nvSpPr>
          <p:cNvPr id="3" name="Content Placeholder 2">
            <a:extLst>
              <a:ext uri="{FF2B5EF4-FFF2-40B4-BE49-F238E27FC236}">
                <a16:creationId xmlns:a16="http://schemas.microsoft.com/office/drawing/2014/main" id="{C69921B9-2506-CE93-5491-2952603B6175}"/>
              </a:ext>
            </a:extLst>
          </p:cNvPr>
          <p:cNvSpPr>
            <a:spLocks noGrp="1"/>
          </p:cNvSpPr>
          <p:nvPr>
            <p:ph idx="1"/>
          </p:nvPr>
        </p:nvSpPr>
        <p:spPr/>
        <p:txBody>
          <a:bodyPr>
            <a:normAutofit/>
          </a:bodyPr>
          <a:lstStyle/>
          <a:p>
            <a:pPr>
              <a:lnSpc>
                <a:spcPct val="107000"/>
              </a:lnSpc>
              <a:spcAft>
                <a:spcPts val="800"/>
              </a:spcAft>
            </a:pPr>
            <a:r>
              <a:rPr lang="en-US" sz="2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Deployment of the AI-on-demand platform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rok</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za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prijavu</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29.08.2023)</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2400" b="1" kern="100" dirty="0">
                <a:effectLst/>
                <a:latin typeface="Arial" panose="020B0604020202020204" pitchFamily="34" charset="0"/>
                <a:ea typeface="Calibri" panose="020F0502020204030204" pitchFamily="34" charset="0"/>
                <a:cs typeface="Times New Roman" panose="02020603050405020304" pitchFamily="18" charset="0"/>
              </a:rPr>
              <a:t>Rok za prijavu 26.9.2023.</a:t>
            </a:r>
            <a:endParaRPr lang="en-GB" sz="24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Reinforcing skills in semiconductors</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EU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Energy</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saving</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reference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framework</a:t>
            </a:r>
            <a:r>
              <a:rPr lang="sr-Latn-R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Network</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of</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safer</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Internet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Centres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SICs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a:t>
            </a:r>
            <a:r>
              <a:rPr lang="sr-Latn-R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Digital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Product</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Passport</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Boosting</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Digital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Skills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of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young</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pupils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in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particular</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girls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European</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Digital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Media</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observatory</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(EDMO) -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National</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and</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multinational</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hubs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41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80E8B-C6B6-74B5-CD2E-8ABCEA7F2582}"/>
              </a:ext>
            </a:extLst>
          </p:cNvPr>
          <p:cNvSpPr>
            <a:spLocks noGrp="1"/>
          </p:cNvSpPr>
          <p:nvPr>
            <p:ph type="title"/>
          </p:nvPr>
        </p:nvSpPr>
        <p:spPr>
          <a:xfrm>
            <a:off x="4553733" y="548464"/>
            <a:ext cx="6798541" cy="1675623"/>
          </a:xfrm>
        </p:spPr>
        <p:txBody>
          <a:bodyPr anchor="b">
            <a:normAutofit/>
          </a:bodyPr>
          <a:lstStyle/>
          <a:p>
            <a:r>
              <a:rPr lang="en-US" sz="4000"/>
              <a:t>The Digital Europe Programme (DIGITAL)</a:t>
            </a:r>
            <a:endParaRPr lang="en-GB" sz="4000"/>
          </a:p>
        </p:txBody>
      </p:sp>
      <p:pic>
        <p:nvPicPr>
          <p:cNvPr id="5" name="Picture 4" descr="Mobile device with apps">
            <a:extLst>
              <a:ext uri="{FF2B5EF4-FFF2-40B4-BE49-F238E27FC236}">
                <a16:creationId xmlns:a16="http://schemas.microsoft.com/office/drawing/2014/main" id="{077F0DF1-1CBB-28CF-B20E-6FCEFBFEAAFC}"/>
              </a:ext>
            </a:extLst>
          </p:cNvPr>
          <p:cNvPicPr>
            <a:picLocks noChangeAspect="1"/>
          </p:cNvPicPr>
          <p:nvPr/>
        </p:nvPicPr>
        <p:blipFill rotWithShape="1">
          <a:blip r:embed="rId2"/>
          <a:srcRect l="52575" r="13005"/>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C7B51CFF-9E2C-07F3-2AA1-5C32E01808D9}"/>
              </a:ext>
            </a:extLst>
          </p:cNvPr>
          <p:cNvSpPr>
            <a:spLocks noGrp="1"/>
          </p:cNvSpPr>
          <p:nvPr>
            <p:ph idx="1"/>
          </p:nvPr>
        </p:nvSpPr>
        <p:spPr>
          <a:xfrm>
            <a:off x="4553734" y="2409830"/>
            <a:ext cx="6798539" cy="3705217"/>
          </a:xfrm>
        </p:spPr>
        <p:txBody>
          <a:bodyPr>
            <a:normAutofit/>
          </a:bodyPr>
          <a:lstStyle/>
          <a:p>
            <a:r>
              <a:rPr lang="sr-Latn-RS" sz="1900"/>
              <a:t>New </a:t>
            </a:r>
            <a:r>
              <a:rPr lang="en-US" sz="1900"/>
              <a:t>EU funding programme focused on bringing digital technology to businesses, citizens and public administrations</a:t>
            </a:r>
            <a:endParaRPr lang="sr-Latn-RS" sz="1900"/>
          </a:p>
          <a:p>
            <a:r>
              <a:rPr lang="en-US" sz="1900" b="0" i="0">
                <a:effectLst/>
                <a:latin typeface="ui-sans-serif"/>
              </a:rPr>
              <a:t>€7.5 Billion of funding for 2021-2027</a:t>
            </a:r>
            <a:endParaRPr lang="sr-Latn-RS" sz="1900" b="0" i="0">
              <a:effectLst/>
              <a:latin typeface="ui-sans-serif"/>
            </a:endParaRPr>
          </a:p>
          <a:p>
            <a:r>
              <a:rPr lang="sr-Latn-RS" sz="1900"/>
              <a:t>S</a:t>
            </a:r>
            <a:r>
              <a:rPr lang="en-US" sz="1900"/>
              <a:t>upporting projects in five key capacity areas: </a:t>
            </a:r>
            <a:endParaRPr lang="sr-Latn-RS" sz="1900"/>
          </a:p>
          <a:p>
            <a:pPr lvl="1"/>
            <a:r>
              <a:rPr lang="en-US" sz="1900"/>
              <a:t>supercomputing, </a:t>
            </a:r>
            <a:endParaRPr lang="sr-Latn-RS" sz="1900"/>
          </a:p>
          <a:p>
            <a:pPr lvl="1"/>
            <a:r>
              <a:rPr lang="en-US" sz="1900"/>
              <a:t>artificial intelligence, </a:t>
            </a:r>
            <a:endParaRPr lang="sr-Latn-RS" sz="1900"/>
          </a:p>
          <a:p>
            <a:pPr lvl="1"/>
            <a:r>
              <a:rPr lang="en-US" sz="1900" strike="sngStrike"/>
              <a:t>cybersecurity, </a:t>
            </a:r>
            <a:endParaRPr lang="sr-Latn-RS" sz="1900" strike="sngStrike"/>
          </a:p>
          <a:p>
            <a:pPr lvl="1"/>
            <a:r>
              <a:rPr lang="en-US" sz="1900"/>
              <a:t>advanced digital skills, </a:t>
            </a:r>
            <a:endParaRPr lang="sr-Latn-RS" sz="1900"/>
          </a:p>
          <a:p>
            <a:pPr lvl="1"/>
            <a:r>
              <a:rPr lang="en-US" sz="1900"/>
              <a:t>wide use of digital technologies across the economy and society, including through Digital Innovation Hubs</a:t>
            </a:r>
            <a:endParaRPr lang="en-GB" sz="1900"/>
          </a:p>
        </p:txBody>
      </p:sp>
    </p:spTree>
    <p:extLst>
      <p:ext uri="{BB962C8B-B14F-4D97-AF65-F5344CB8AC3E}">
        <p14:creationId xmlns:p14="http://schemas.microsoft.com/office/powerpoint/2010/main" val="2223773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3A4A-B030-8286-E74A-9FFD8F525203}"/>
              </a:ext>
            </a:extLst>
          </p:cNvPr>
          <p:cNvSpPr>
            <a:spLocks noGrp="1"/>
          </p:cNvSpPr>
          <p:nvPr>
            <p:ph type="title"/>
          </p:nvPr>
        </p:nvSpPr>
        <p:spPr/>
        <p:txBody>
          <a:bodyPr/>
          <a:lstStyle/>
          <a:p>
            <a:r>
              <a:rPr lang="en-GB" dirty="0"/>
              <a:t>1</a:t>
            </a:r>
            <a:r>
              <a:rPr lang="sr-Latn-RS" dirty="0"/>
              <a:t>5</a:t>
            </a:r>
            <a:r>
              <a:rPr lang="en-GB" dirty="0"/>
              <a:t> </a:t>
            </a:r>
            <a:r>
              <a:rPr lang="sr-Latn-RS" dirty="0"/>
              <a:t>otvorenih </a:t>
            </a:r>
            <a:r>
              <a:rPr lang="en-GB" dirty="0" err="1"/>
              <a:t>poziva</a:t>
            </a:r>
            <a:r>
              <a:rPr lang="en-GB" dirty="0"/>
              <a:t> u </a:t>
            </a:r>
            <a:r>
              <a:rPr lang="en-GB" dirty="0" err="1"/>
              <a:t>kojima</a:t>
            </a:r>
            <a:r>
              <a:rPr lang="en-GB" dirty="0"/>
              <a:t> </a:t>
            </a:r>
            <a:r>
              <a:rPr lang="en-GB" dirty="0" err="1"/>
              <a:t>mogu</a:t>
            </a:r>
            <a:r>
              <a:rPr lang="en-GB" dirty="0"/>
              <a:t> </a:t>
            </a:r>
            <a:r>
              <a:rPr lang="en-GB" dirty="0" err="1"/>
              <a:t>učestvovati</a:t>
            </a:r>
            <a:r>
              <a:rPr lang="en-GB" dirty="0"/>
              <a:t> </a:t>
            </a:r>
            <a:r>
              <a:rPr lang="en-GB" dirty="0" err="1"/>
              <a:t>organizacije</a:t>
            </a:r>
            <a:r>
              <a:rPr lang="en-GB" dirty="0"/>
              <a:t> </a:t>
            </a:r>
            <a:r>
              <a:rPr lang="en-GB" dirty="0" err="1"/>
              <a:t>iz</a:t>
            </a:r>
            <a:r>
              <a:rPr lang="en-GB" dirty="0"/>
              <a:t> </a:t>
            </a:r>
            <a:r>
              <a:rPr lang="en-GB" dirty="0" err="1"/>
              <a:t>Srbije</a:t>
            </a:r>
            <a:r>
              <a:rPr lang="en-GB" dirty="0"/>
              <a:t> </a:t>
            </a:r>
            <a:r>
              <a:rPr lang="sr-Latn-RS" dirty="0"/>
              <a:t> (2)</a:t>
            </a:r>
            <a:endParaRPr lang="en-GB" dirty="0"/>
          </a:p>
        </p:txBody>
      </p:sp>
      <p:sp>
        <p:nvSpPr>
          <p:cNvPr id="3" name="Content Placeholder 2">
            <a:extLst>
              <a:ext uri="{FF2B5EF4-FFF2-40B4-BE49-F238E27FC236}">
                <a16:creationId xmlns:a16="http://schemas.microsoft.com/office/drawing/2014/main" id="{16A58E81-D7CC-B07C-22A5-8A417F268407}"/>
              </a:ext>
            </a:extLst>
          </p:cNvPr>
          <p:cNvSpPr>
            <a:spLocks noGrp="1"/>
          </p:cNvSpPr>
          <p:nvPr>
            <p:ph idx="1"/>
          </p:nvPr>
        </p:nvSpPr>
        <p:spPr/>
        <p:txBody>
          <a:bodyPr>
            <a:normAutofit fontScale="92500" lnSpcReduction="20000"/>
          </a:bodyPr>
          <a:lstStyle/>
          <a:p>
            <a:pPr algn="just">
              <a:lnSpc>
                <a:spcPct val="107000"/>
              </a:lnSpc>
              <a:spcAft>
                <a:spcPts val="800"/>
              </a:spcAft>
            </a:pPr>
            <a:r>
              <a:rPr lang="sr-Latn-RS" sz="2600" b="1" kern="100" dirty="0">
                <a:effectLst/>
                <a:latin typeface="Arial" panose="020B0604020202020204" pitchFamily="34" charset="0"/>
                <a:ea typeface="Calibri" panose="020F0502020204030204" pitchFamily="34" charset="0"/>
                <a:cs typeface="Times New Roman" panose="02020603050405020304" pitchFamily="18" charset="0"/>
              </a:rPr>
              <a:t>Rok za prijavu 22.11.2023.</a:t>
            </a:r>
            <a:endParaRPr lang="en-GB" sz="26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Genome</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of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Europe</a:t>
            </a:r>
            <a:r>
              <a:rPr lang="sr-Latn-R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Federated</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European</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Infrastructure</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for</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intensive</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care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units</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(ICU) data</a:t>
            </a:r>
            <a:r>
              <a:rPr lang="sr-Latn-R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Cloud</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IPCEI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exploitation</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office</a:t>
            </a:r>
            <a:r>
              <a:rPr lang="sr-Latn-R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Coordination</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of AI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sectorial</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testing</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and</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experimentation</a:t>
            </a:r>
            <a:r>
              <a:rPr lang="en-GB"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facilities</a:t>
            </a:r>
            <a:r>
              <a:rPr lang="sr-Latn-R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Support to Dissemination and exploitation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Supporting</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the</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network</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of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National</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contact</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points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 (</a:t>
            </a:r>
            <a:r>
              <a:rPr lang="sr-Latn-RS" sz="1800" b="1"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NCPs</a:t>
            </a:r>
            <a:r>
              <a:rPr lang="sr-Latn-RS" sz="1800" b="1"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Developing</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citiverse</a:t>
            </a:r>
            <a:r>
              <a:rPr lang="sr-Latn-R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Highly</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secure</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collaborative</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platform</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for</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aeronautics</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and</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security</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sr-Latn-RS" sz="1800" u="sng" kern="100"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industry</a:t>
            </a:r>
            <a:r>
              <a:rPr lang="sr-Latn-R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kern="1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169628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3990-2E53-DE7E-0A41-45A1ADCA3BE6}"/>
              </a:ext>
            </a:extLst>
          </p:cNvPr>
          <p:cNvSpPr>
            <a:spLocks noGrp="1"/>
          </p:cNvSpPr>
          <p:nvPr>
            <p:ph type="title"/>
          </p:nvPr>
        </p:nvSpPr>
        <p:spPr/>
        <p:txBody>
          <a:bodyPr/>
          <a:lstStyle/>
          <a:p>
            <a:r>
              <a:rPr lang="en-U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Deployment of the AI-on-demand platform</a:t>
            </a:r>
            <a:endParaRPr lang="en-GB" dirty="0"/>
          </a:p>
        </p:txBody>
      </p:sp>
      <p:sp>
        <p:nvSpPr>
          <p:cNvPr id="3" name="Content Placeholder 2">
            <a:extLst>
              <a:ext uri="{FF2B5EF4-FFF2-40B4-BE49-F238E27FC236}">
                <a16:creationId xmlns:a16="http://schemas.microsoft.com/office/drawing/2014/main" id="{ED178FDB-94D2-ED57-BA78-A46081526859}"/>
              </a:ext>
            </a:extLst>
          </p:cNvPr>
          <p:cNvSpPr>
            <a:spLocks noGrp="1"/>
          </p:cNvSpPr>
          <p:nvPr>
            <p:ph idx="1"/>
          </p:nvPr>
        </p:nvSpPr>
        <p:spPr/>
        <p:txBody>
          <a:bodyPr>
            <a:normAutofit lnSpcReduction="10000"/>
          </a:bodyPr>
          <a:lstStyle/>
          <a:p>
            <a:r>
              <a:rPr lang="en-US" sz="2400" dirty="0">
                <a:solidFill>
                  <a:srgbClr val="000000"/>
                </a:solidFill>
                <a:latin typeface="Verdana" panose="020B0604030504040204" pitchFamily="34" charset="0"/>
              </a:rPr>
              <a:t>The platform will gather all the AI resources (algorithms and tools), and make them</a:t>
            </a:r>
            <a:r>
              <a:rPr lang="sr-Latn-RS" sz="2400" dirty="0">
                <a:solidFill>
                  <a:srgbClr val="000000"/>
                </a:solidFill>
                <a:latin typeface="Verdana" panose="020B0604030504040204" pitchFamily="34" charset="0"/>
              </a:rPr>
              <a:t> </a:t>
            </a:r>
            <a:r>
              <a:rPr lang="en-US" sz="2400" dirty="0">
                <a:solidFill>
                  <a:srgbClr val="000000"/>
                </a:solidFill>
                <a:latin typeface="Verdana" panose="020B0604030504040204" pitchFamily="34" charset="0"/>
              </a:rPr>
              <a:t>available to the potential users, businesses and public administration, with the</a:t>
            </a:r>
            <a:r>
              <a:rPr lang="sr-Latn-RS" sz="2400" dirty="0">
                <a:solidFill>
                  <a:srgbClr val="000000"/>
                </a:solidFill>
                <a:latin typeface="Verdana" panose="020B0604030504040204" pitchFamily="34" charset="0"/>
              </a:rPr>
              <a:t> </a:t>
            </a:r>
            <a:r>
              <a:rPr lang="en-US" sz="2400" dirty="0">
                <a:solidFill>
                  <a:srgbClr val="000000"/>
                </a:solidFill>
                <a:latin typeface="Verdana" panose="020B0604030504040204" pitchFamily="34" charset="0"/>
              </a:rPr>
              <a:t>necessary services to facilitate their integration.</a:t>
            </a:r>
            <a:endParaRPr lang="sr-Latn-RS" sz="2400" dirty="0">
              <a:solidFill>
                <a:srgbClr val="000000"/>
              </a:solidFill>
              <a:latin typeface="Verdana" panose="020B0604030504040204" pitchFamily="34" charset="0"/>
            </a:endParaRPr>
          </a:p>
          <a:p>
            <a:r>
              <a:rPr lang="sr-Latn-RS" sz="2400" dirty="0" err="1">
                <a:solidFill>
                  <a:srgbClr val="000000"/>
                </a:solidFill>
                <a:latin typeface="Verdana" panose="020B0604030504040204" pitchFamily="34" charset="0"/>
              </a:rPr>
              <a:t>Deliverable</a:t>
            </a:r>
            <a:r>
              <a:rPr lang="sr-Latn-RS" sz="2400" dirty="0">
                <a:solidFill>
                  <a:srgbClr val="000000"/>
                </a:solidFill>
                <a:latin typeface="Verdana" panose="020B0604030504040204" pitchFamily="34" charset="0"/>
              </a:rPr>
              <a:t>: </a:t>
            </a:r>
            <a:r>
              <a:rPr lang="en-US" sz="2400" dirty="0">
                <a:solidFill>
                  <a:srgbClr val="000000"/>
                </a:solidFill>
                <a:latin typeface="Verdana" panose="020B0604030504040204" pitchFamily="34" charset="0"/>
              </a:rPr>
              <a:t>The European AI-on-demand platform, including</a:t>
            </a:r>
            <a:endParaRPr lang="sr-Latn-RS" sz="2400" dirty="0">
              <a:solidFill>
                <a:srgbClr val="000000"/>
              </a:solidFill>
              <a:latin typeface="Verdana" panose="020B0604030504040204" pitchFamily="34" charset="0"/>
            </a:endParaRPr>
          </a:p>
          <a:p>
            <a:pPr marL="457200" lvl="1" indent="0">
              <a:buNone/>
            </a:pPr>
            <a:r>
              <a:rPr lang="en-US" sz="2000" dirty="0">
                <a:solidFill>
                  <a:srgbClr val="000000"/>
                </a:solidFill>
                <a:latin typeface="Courier New" panose="02070309020205020404" pitchFamily="49" charset="0"/>
              </a:rPr>
              <a:t>o</a:t>
            </a:r>
            <a:r>
              <a:rPr lang="en-US" sz="2000" dirty="0">
                <a:solidFill>
                  <a:srgbClr val="000000"/>
                </a:solidFill>
                <a:latin typeface="Arial" panose="020B0604020202020204" pitchFamily="34" charset="0"/>
              </a:rPr>
              <a:t> </a:t>
            </a:r>
            <a:r>
              <a:rPr lang="en-US" sz="2000" dirty="0">
                <a:solidFill>
                  <a:srgbClr val="000000"/>
                </a:solidFill>
                <a:latin typeface="Verdana" panose="020B0604030504040204" pitchFamily="34" charset="0"/>
              </a:rPr>
              <a:t>A visible and secure </a:t>
            </a:r>
            <a:r>
              <a:rPr lang="en-US" sz="2000" b="1" dirty="0">
                <a:solidFill>
                  <a:srgbClr val="000000"/>
                </a:solidFill>
                <a:latin typeface="Verdana" panose="020B0604030504040204" pitchFamily="34" charset="0"/>
              </a:rPr>
              <a:t>catalogue of trustworthy AI resources </a:t>
            </a:r>
            <a:r>
              <a:rPr lang="en-US" sz="2000" dirty="0">
                <a:solidFill>
                  <a:srgbClr val="000000"/>
                </a:solidFill>
                <a:latin typeface="Verdana" panose="020B0604030504040204" pitchFamily="34" charset="0"/>
              </a:rPr>
              <a:t>made in </a:t>
            </a:r>
            <a:r>
              <a:rPr lang="en-GB" sz="2000" dirty="0">
                <a:solidFill>
                  <a:srgbClr val="000000"/>
                </a:solidFill>
                <a:latin typeface="Verdana" panose="020B0604030504040204" pitchFamily="34" charset="0"/>
              </a:rPr>
              <a:t>Europe</a:t>
            </a:r>
          </a:p>
          <a:p>
            <a:pPr marL="457200" lvl="1" indent="0">
              <a:buNone/>
            </a:pPr>
            <a:r>
              <a:rPr lang="en-US" sz="2000" dirty="0">
                <a:solidFill>
                  <a:srgbClr val="000000"/>
                </a:solidFill>
                <a:latin typeface="Courier New" panose="02070309020205020404" pitchFamily="49" charset="0"/>
              </a:rPr>
              <a:t>o</a:t>
            </a:r>
            <a:r>
              <a:rPr lang="en-US" sz="2000" dirty="0">
                <a:solidFill>
                  <a:srgbClr val="000000"/>
                </a:solidFill>
                <a:latin typeface="Arial" panose="020B0604020202020204" pitchFamily="34" charset="0"/>
              </a:rPr>
              <a:t> </a:t>
            </a:r>
            <a:r>
              <a:rPr lang="en-US" sz="2000" dirty="0">
                <a:solidFill>
                  <a:srgbClr val="000000"/>
                </a:solidFill>
                <a:latin typeface="Verdana" panose="020B0604030504040204" pitchFamily="34" charset="0"/>
              </a:rPr>
              <a:t>A one-stop shop to access AI tools for European industry and public </a:t>
            </a:r>
            <a:r>
              <a:rPr lang="en-GB" sz="2000" dirty="0">
                <a:solidFill>
                  <a:srgbClr val="000000"/>
                </a:solidFill>
                <a:latin typeface="Verdana" panose="020B0604030504040204" pitchFamily="34" charset="0"/>
              </a:rPr>
              <a:t>administrations</a:t>
            </a:r>
          </a:p>
          <a:p>
            <a:pPr marL="457200" lvl="1" indent="0">
              <a:buNone/>
            </a:pPr>
            <a:r>
              <a:rPr lang="en-US" sz="2000" dirty="0">
                <a:solidFill>
                  <a:srgbClr val="000000"/>
                </a:solidFill>
                <a:latin typeface="Courier New" panose="02070309020205020404" pitchFamily="49" charset="0"/>
              </a:rPr>
              <a:t>o</a:t>
            </a:r>
            <a:r>
              <a:rPr lang="en-US" sz="2000" dirty="0">
                <a:solidFill>
                  <a:srgbClr val="000000"/>
                </a:solidFill>
                <a:latin typeface="Arial" panose="020B0604020202020204" pitchFamily="34" charset="0"/>
              </a:rPr>
              <a:t> </a:t>
            </a:r>
            <a:r>
              <a:rPr lang="en-US" sz="2000" dirty="0">
                <a:solidFill>
                  <a:srgbClr val="000000"/>
                </a:solidFill>
                <a:latin typeface="Verdana" panose="020B0604030504040204" pitchFamily="34" charset="0"/>
              </a:rPr>
              <a:t>A reference and trusted marketplace for trustworthy AI resources</a:t>
            </a:r>
          </a:p>
          <a:p>
            <a:pPr marL="457200" lvl="1" indent="0">
              <a:buNone/>
            </a:pPr>
            <a:r>
              <a:rPr lang="en-US" sz="2000" dirty="0">
                <a:solidFill>
                  <a:srgbClr val="000000"/>
                </a:solidFill>
                <a:latin typeface="Courier New" panose="02070309020205020404" pitchFamily="49" charset="0"/>
              </a:rPr>
              <a:t>o</a:t>
            </a:r>
            <a:r>
              <a:rPr lang="en-US" sz="2000" dirty="0">
                <a:solidFill>
                  <a:srgbClr val="000000"/>
                </a:solidFill>
                <a:latin typeface="Arial" panose="020B0604020202020204" pitchFamily="34" charset="0"/>
              </a:rPr>
              <a:t> </a:t>
            </a:r>
            <a:r>
              <a:rPr lang="en-US" sz="2000" dirty="0">
                <a:solidFill>
                  <a:srgbClr val="000000"/>
                </a:solidFill>
                <a:latin typeface="Verdana" panose="020B0604030504040204" pitchFamily="34" charset="0"/>
              </a:rPr>
              <a:t>A platform embedding a </a:t>
            </a:r>
            <a:r>
              <a:rPr lang="en-US" sz="2000" b="1" dirty="0">
                <a:solidFill>
                  <a:srgbClr val="000000"/>
                </a:solidFill>
                <a:latin typeface="Verdana" panose="020B0604030504040204" pitchFamily="34" charset="0"/>
              </a:rPr>
              <a:t>quality stamp</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recognised</a:t>
            </a:r>
            <a:r>
              <a:rPr lang="en-US" sz="2000" dirty="0">
                <a:solidFill>
                  <a:srgbClr val="000000"/>
                </a:solidFill>
                <a:latin typeface="Verdana" panose="020B0604030504040204" pitchFamily="34" charset="0"/>
              </a:rPr>
              <a:t> and accepted by the European industry and public administrations. </a:t>
            </a:r>
          </a:p>
          <a:p>
            <a:pPr marL="457200" lvl="1" indent="0">
              <a:buNone/>
            </a:pPr>
            <a:r>
              <a:rPr lang="en-US" sz="2000" dirty="0">
                <a:solidFill>
                  <a:srgbClr val="000000"/>
                </a:solidFill>
                <a:latin typeface="Courier New" panose="02070309020205020404" pitchFamily="49" charset="0"/>
              </a:rPr>
              <a:t>o</a:t>
            </a:r>
            <a:r>
              <a:rPr lang="en-US" sz="2000" dirty="0">
                <a:solidFill>
                  <a:srgbClr val="000000"/>
                </a:solidFill>
                <a:latin typeface="Arial" panose="020B0604020202020204" pitchFamily="34" charset="0"/>
              </a:rPr>
              <a:t> </a:t>
            </a:r>
            <a:r>
              <a:rPr lang="en-US" sz="2000" dirty="0">
                <a:solidFill>
                  <a:srgbClr val="000000"/>
                </a:solidFill>
                <a:latin typeface="Verdana" panose="020B0604030504040204" pitchFamily="34" charset="0"/>
              </a:rPr>
              <a:t>Services in support of the public procurement of AI solutions</a:t>
            </a:r>
            <a:endParaRPr lang="en-GB" sz="2000" dirty="0"/>
          </a:p>
        </p:txBody>
      </p:sp>
      <p:sp>
        <p:nvSpPr>
          <p:cNvPr id="4" name="TextBox 3">
            <a:extLst>
              <a:ext uri="{FF2B5EF4-FFF2-40B4-BE49-F238E27FC236}">
                <a16:creationId xmlns:a16="http://schemas.microsoft.com/office/drawing/2014/main" id="{76E2F27E-0423-156F-4342-5D85FA7567DA}"/>
              </a:ext>
            </a:extLst>
          </p:cNvPr>
          <p:cNvSpPr txBox="1"/>
          <p:nvPr/>
        </p:nvSpPr>
        <p:spPr>
          <a:xfrm>
            <a:off x="6911008" y="6311900"/>
            <a:ext cx="4017382" cy="523220"/>
          </a:xfrm>
          <a:prstGeom prst="rect">
            <a:avLst/>
          </a:prstGeom>
          <a:noFill/>
        </p:spPr>
        <p:txBody>
          <a:bodyPr wrap="none" rtlCol="0">
            <a:spAutoFit/>
          </a:bodyPr>
          <a:lstStyle/>
          <a:p>
            <a:r>
              <a:rPr lang="sr-Latn-RS" sz="2800" kern="100" dirty="0">
                <a:latin typeface="Calibri" panose="020F0502020204030204" pitchFamily="34" charset="0"/>
                <a:ea typeface="Calibri" panose="020F0502020204030204" pitchFamily="34" charset="0"/>
                <a:cs typeface="Times New Roman" panose="02020603050405020304" pitchFamily="18" charset="0"/>
              </a:rPr>
              <a:t>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ok za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prijavu</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29.08.2023</a:t>
            </a:r>
            <a:endParaRPr lang="en-GB" sz="2800" dirty="0"/>
          </a:p>
        </p:txBody>
      </p:sp>
    </p:spTree>
    <p:extLst>
      <p:ext uri="{BB962C8B-B14F-4D97-AF65-F5344CB8AC3E}">
        <p14:creationId xmlns:p14="http://schemas.microsoft.com/office/powerpoint/2010/main" val="3261802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26F9-93DE-BBA5-4363-A561A4F265B3}"/>
              </a:ext>
            </a:extLst>
          </p:cNvPr>
          <p:cNvSpPr>
            <a:spLocks noGrp="1"/>
          </p:cNvSpPr>
          <p:nvPr>
            <p:ph type="title"/>
          </p:nvPr>
        </p:nvSpPr>
        <p:spPr/>
        <p:txBody>
          <a:bodyPr/>
          <a:lstStyle/>
          <a:p>
            <a:r>
              <a:rPr lang="en-U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Reinforcing skills in semiconductors</a:t>
            </a:r>
            <a:endParaRPr lang="en-GB" dirty="0"/>
          </a:p>
        </p:txBody>
      </p:sp>
      <p:sp>
        <p:nvSpPr>
          <p:cNvPr id="3" name="Content Placeholder 2">
            <a:extLst>
              <a:ext uri="{FF2B5EF4-FFF2-40B4-BE49-F238E27FC236}">
                <a16:creationId xmlns:a16="http://schemas.microsoft.com/office/drawing/2014/main" id="{3C924082-46EB-0C44-D3D4-ECC4D163C0D2}"/>
              </a:ext>
            </a:extLst>
          </p:cNvPr>
          <p:cNvSpPr>
            <a:spLocks noGrp="1"/>
          </p:cNvSpPr>
          <p:nvPr>
            <p:ph idx="1"/>
          </p:nvPr>
        </p:nvSpPr>
        <p:spPr>
          <a:xfrm>
            <a:off x="838200" y="1570383"/>
            <a:ext cx="10515600" cy="4922492"/>
          </a:xfrm>
        </p:spPr>
        <p:txBody>
          <a:bodyPr>
            <a:noAutofit/>
          </a:bodyPr>
          <a:lstStyle/>
          <a:p>
            <a:pPr algn="l"/>
            <a:r>
              <a:rPr lang="en-US" sz="2000" b="0" i="0" dirty="0">
                <a:solidFill>
                  <a:srgbClr val="333333"/>
                </a:solidFill>
                <a:effectLst/>
                <a:latin typeface="eui-default"/>
              </a:rPr>
              <a:t>The proposed project is required to develop a </a:t>
            </a:r>
            <a:r>
              <a:rPr lang="en-US" sz="2000" b="1" i="0" dirty="0">
                <a:solidFill>
                  <a:srgbClr val="333333"/>
                </a:solidFill>
                <a:effectLst/>
                <a:latin typeface="eui-default"/>
              </a:rPr>
              <a:t>European Semiconductors Skills Academy</a:t>
            </a:r>
            <a:r>
              <a:rPr lang="en-US" sz="2000" b="0" i="0" dirty="0">
                <a:solidFill>
                  <a:srgbClr val="333333"/>
                </a:solidFill>
                <a:effectLst/>
                <a:latin typeface="eui-default"/>
              </a:rPr>
              <a:t>: a European network of higher education institutions and relevant industries, including start-ups and SMEs in microelectronics, to address the above issues. </a:t>
            </a:r>
            <a:endParaRPr lang="sr-Latn-RS" sz="2000" b="0" i="0" dirty="0">
              <a:solidFill>
                <a:srgbClr val="333333"/>
              </a:solidFill>
              <a:effectLst/>
              <a:latin typeface="eui-default"/>
            </a:endParaRPr>
          </a:p>
          <a:p>
            <a:pPr algn="l"/>
            <a:r>
              <a:rPr lang="en-US" sz="2000" b="0" i="0" dirty="0">
                <a:solidFill>
                  <a:srgbClr val="333333"/>
                </a:solidFill>
                <a:effectLst/>
                <a:latin typeface="eui-default"/>
              </a:rPr>
              <a:t>Concerning the projects addressing the Academic network </a:t>
            </a:r>
            <a:r>
              <a:rPr lang="en-US" sz="2000" b="0" i="0" dirty="0">
                <a:solidFill>
                  <a:srgbClr val="333333"/>
                </a:solidFill>
                <a:effectLst/>
                <a:latin typeface="inherit"/>
              </a:rPr>
              <a:t>Definition of the required curricula using the ECTS system with capacity for around 500 students/year across at least 5 Member States, for BSc and MSc levels.</a:t>
            </a:r>
          </a:p>
          <a:p>
            <a:pPr algn="l">
              <a:buFont typeface="Arial" panose="020B0604020202020204" pitchFamily="34" charset="0"/>
              <a:buChar char="•"/>
            </a:pPr>
            <a:r>
              <a:rPr lang="en-US" sz="2000" b="0" i="0" dirty="0">
                <a:solidFill>
                  <a:srgbClr val="333333"/>
                </a:solidFill>
                <a:effectLst/>
                <a:latin typeface="inherit"/>
              </a:rPr>
              <a:t>On-the-job experiences for undergraduate students in companies involved in the consortium.</a:t>
            </a:r>
          </a:p>
          <a:p>
            <a:pPr algn="l">
              <a:buFont typeface="Arial" panose="020B0604020202020204" pitchFamily="34" charset="0"/>
              <a:buChar char="•"/>
            </a:pPr>
            <a:r>
              <a:rPr lang="en-US" sz="2000" b="0" i="0" dirty="0">
                <a:solidFill>
                  <a:srgbClr val="333333"/>
                </a:solidFill>
                <a:effectLst/>
                <a:latin typeface="inherit"/>
              </a:rPr>
              <a:t>Upgrade of laboratories used for the teaching activities delivered by the project.</a:t>
            </a:r>
          </a:p>
          <a:p>
            <a:pPr algn="l">
              <a:buFont typeface="Arial" panose="020B0604020202020204" pitchFamily="34" charset="0"/>
              <a:buChar char="•"/>
            </a:pPr>
            <a:r>
              <a:rPr lang="en-US" sz="2000" b="0" i="0" dirty="0">
                <a:solidFill>
                  <a:srgbClr val="333333"/>
                </a:solidFill>
                <a:effectLst/>
                <a:latin typeface="inherit"/>
              </a:rPr>
              <a:t>Local or regional </a:t>
            </a:r>
            <a:r>
              <a:rPr lang="en-US" sz="2000" b="0" i="0" dirty="0" err="1">
                <a:solidFill>
                  <a:srgbClr val="333333"/>
                </a:solidFill>
                <a:effectLst/>
                <a:latin typeface="inherit"/>
              </a:rPr>
              <a:t>programmes</a:t>
            </a:r>
            <a:r>
              <a:rPr lang="en-US" sz="2000" b="0" i="0" dirty="0">
                <a:solidFill>
                  <a:srgbClr val="333333"/>
                </a:solidFill>
                <a:effectLst/>
                <a:latin typeface="inherit"/>
              </a:rPr>
              <a:t> led by the industrial partner(s) to target secondary school students, including for example a Summer/Winter School based on practical learning activities, introductory seminars, visit to facilities etc.</a:t>
            </a:r>
            <a:endParaRPr lang="sr-Latn-RS" sz="2000" b="0" i="0" dirty="0">
              <a:solidFill>
                <a:srgbClr val="333333"/>
              </a:solidFill>
              <a:effectLst/>
              <a:latin typeface="inherit"/>
            </a:endParaRPr>
          </a:p>
          <a:p>
            <a:pPr algn="l">
              <a:buFont typeface="Arial" panose="020B0604020202020204" pitchFamily="34" charset="0"/>
              <a:buChar char="•"/>
            </a:pPr>
            <a:r>
              <a:rPr lang="en-US" sz="2000" b="0" i="0" dirty="0">
                <a:solidFill>
                  <a:srgbClr val="333333"/>
                </a:solidFill>
                <a:effectLst/>
                <a:latin typeface="eui-default"/>
              </a:rPr>
              <a:t>The proposed project is requested to define a platform among </a:t>
            </a:r>
            <a:r>
              <a:rPr lang="en-US" sz="2000" b="1" i="0" dirty="0">
                <a:solidFill>
                  <a:srgbClr val="333333"/>
                </a:solidFill>
                <a:effectLst/>
                <a:latin typeface="eui-default"/>
              </a:rPr>
              <a:t>Vocational and Educational Training </a:t>
            </a:r>
            <a:r>
              <a:rPr lang="en-US" sz="2000" b="0" i="0" dirty="0">
                <a:solidFill>
                  <a:srgbClr val="333333"/>
                </a:solidFill>
                <a:effectLst/>
                <a:latin typeface="eui-default"/>
              </a:rPr>
              <a:t>(VET) </a:t>
            </a:r>
            <a:r>
              <a:rPr lang="en-US" sz="2000" b="0" i="0" dirty="0" err="1">
                <a:solidFill>
                  <a:srgbClr val="333333"/>
                </a:solidFill>
                <a:effectLst/>
                <a:latin typeface="eui-default"/>
              </a:rPr>
              <a:t>centres</a:t>
            </a:r>
            <a:r>
              <a:rPr lang="en-US" sz="2000" b="0" i="0" dirty="0">
                <a:solidFill>
                  <a:srgbClr val="333333"/>
                </a:solidFill>
                <a:effectLst/>
                <a:latin typeface="eui-default"/>
              </a:rPr>
              <a:t>, industry, in particular start-ups and SMEs, academia, and social partners to address the need of continuing vocational training to enhance employability.</a:t>
            </a:r>
            <a:endParaRPr lang="en-US" sz="2000" b="0" i="0" dirty="0">
              <a:solidFill>
                <a:srgbClr val="333333"/>
              </a:solidFill>
              <a:effectLst/>
              <a:latin typeface="inherit"/>
            </a:endParaRPr>
          </a:p>
          <a:p>
            <a:endParaRPr lang="en-GB" sz="2000" dirty="0"/>
          </a:p>
        </p:txBody>
      </p:sp>
      <p:sp>
        <p:nvSpPr>
          <p:cNvPr id="4" name="TextBox 3">
            <a:extLst>
              <a:ext uri="{FF2B5EF4-FFF2-40B4-BE49-F238E27FC236}">
                <a16:creationId xmlns:a16="http://schemas.microsoft.com/office/drawing/2014/main" id="{8D4CD77C-9BE7-C94A-32D6-319ED2E152FC}"/>
              </a:ext>
            </a:extLst>
          </p:cNvPr>
          <p:cNvSpPr txBox="1"/>
          <p:nvPr/>
        </p:nvSpPr>
        <p:spPr>
          <a:xfrm>
            <a:off x="5986670" y="626204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2895115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D202-CF87-06CB-032D-04214AD7C5C5}"/>
              </a:ext>
            </a:extLst>
          </p:cNvPr>
          <p:cNvSpPr>
            <a:spLocks noGrp="1"/>
          </p:cNvSpPr>
          <p:nvPr>
            <p:ph type="title"/>
          </p:nvPr>
        </p:nvSpPr>
        <p:spPr/>
        <p:txBody>
          <a:bodyPr/>
          <a:lstStyle/>
          <a:p>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EU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Energy</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saving</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reference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framework</a:t>
            </a:r>
            <a:r>
              <a:rPr lang="sr-Latn-RS" sz="4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694E332F-0A2E-23E5-A73B-13958E7370D2}"/>
              </a:ext>
            </a:extLst>
          </p:cNvPr>
          <p:cNvSpPr>
            <a:spLocks noGrp="1"/>
          </p:cNvSpPr>
          <p:nvPr>
            <p:ph idx="1"/>
          </p:nvPr>
        </p:nvSpPr>
        <p:spPr>
          <a:xfrm>
            <a:off x="838200" y="1756052"/>
            <a:ext cx="10515600" cy="4351338"/>
          </a:xfrm>
        </p:spPr>
        <p:txBody>
          <a:bodyPr>
            <a:noAutofit/>
          </a:bodyPr>
          <a:lstStyle/>
          <a:p>
            <a:r>
              <a:rPr lang="en-US" sz="2000" dirty="0"/>
              <a:t>The </a:t>
            </a:r>
            <a:r>
              <a:rPr lang="en-US" sz="2000" b="1" dirty="0"/>
              <a:t>objective </a:t>
            </a:r>
            <a:r>
              <a:rPr lang="en-US" sz="2000" dirty="0"/>
              <a:t>of this call for proposals is to establish and promote the widespread adoption of a Common European Reference Framework (CERF) for energy saving applications throughout the EU. This framework will include an open-source reference implementation, for energy and cost saving consumer applications. This reference framework is designed for integration into both commercial and non-commercial applications.</a:t>
            </a:r>
            <a:endParaRPr lang="sr-Latn-RS" sz="2000" dirty="0"/>
          </a:p>
          <a:p>
            <a:r>
              <a:rPr lang="sr-Latn-RS" sz="2000" b="1" dirty="0" err="1"/>
              <a:t>Outcomes</a:t>
            </a:r>
            <a:r>
              <a:rPr lang="sr-Latn-RS" sz="2000" b="1" dirty="0"/>
              <a:t>:</a:t>
            </a:r>
          </a:p>
          <a:p>
            <a:pPr marL="0" indent="0">
              <a:buNone/>
            </a:pPr>
            <a:r>
              <a:rPr lang="en-US" sz="2000" dirty="0"/>
              <a:t>- A scalable and interoperable European open-source reference framework for a</a:t>
            </a:r>
            <a:r>
              <a:rPr lang="sr-Latn-RS" sz="2000" dirty="0"/>
              <a:t> </a:t>
            </a:r>
            <a:r>
              <a:rPr lang="en-US" sz="2000" dirty="0"/>
              <a:t>consumer application that enables </a:t>
            </a:r>
            <a:r>
              <a:rPr lang="en-US" sz="2000" b="1" dirty="0"/>
              <a:t>voluntary reductions in energy consumption based on grid and energy consumption data</a:t>
            </a:r>
            <a:r>
              <a:rPr lang="en-US" sz="2000" dirty="0"/>
              <a:t>.</a:t>
            </a:r>
            <a:r>
              <a:rPr lang="sr-Latn-RS" sz="2000" dirty="0"/>
              <a:t> </a:t>
            </a:r>
            <a:r>
              <a:rPr lang="en-US" sz="2000" dirty="0"/>
              <a:t>This framework should integrate</a:t>
            </a:r>
            <a:r>
              <a:rPr lang="sr-Latn-RS" sz="2000" dirty="0"/>
              <a:t> </a:t>
            </a:r>
            <a:r>
              <a:rPr lang="en-US" sz="2000" dirty="0"/>
              <a:t>eco-tips, blackout prevention strategies, energy cost-saving measures, and</a:t>
            </a:r>
            <a:r>
              <a:rPr lang="sr-Latn-RS" sz="2000" dirty="0"/>
              <a:t> </a:t>
            </a:r>
            <a:r>
              <a:rPr lang="en-US" sz="2000" dirty="0"/>
              <a:t>incentives to encourage load shifting, ultimately promoting sustainable energy</a:t>
            </a:r>
            <a:r>
              <a:rPr lang="sr-Latn-RS" sz="2000" dirty="0"/>
              <a:t> </a:t>
            </a:r>
            <a:r>
              <a:rPr lang="en-US" sz="2000" dirty="0"/>
              <a:t>usage. </a:t>
            </a:r>
          </a:p>
          <a:p>
            <a:pPr marL="0" indent="0">
              <a:buNone/>
            </a:pPr>
            <a:r>
              <a:rPr lang="en-US" sz="2000" dirty="0"/>
              <a:t>- Specifications of suitable data sets and digital environment for providing </a:t>
            </a:r>
            <a:r>
              <a:rPr lang="en-US" sz="2000" dirty="0" err="1"/>
              <a:t>realtime</a:t>
            </a:r>
            <a:r>
              <a:rPr lang="en-US" sz="2000" dirty="0"/>
              <a:t> feedback to consumers, including relevant information about the energy mix, local grid</a:t>
            </a:r>
            <a:r>
              <a:rPr lang="sr-Latn-RS" sz="2000" dirty="0"/>
              <a:t> </a:t>
            </a:r>
            <a:r>
              <a:rPr lang="en-US" sz="2000" dirty="0"/>
              <a:t>status,</a:t>
            </a:r>
            <a:r>
              <a:rPr lang="sr-Latn-RS" sz="2000" dirty="0"/>
              <a:t> </a:t>
            </a:r>
            <a:r>
              <a:rPr lang="en-US" sz="2000" dirty="0"/>
              <a:t>electricity</a:t>
            </a:r>
            <a:r>
              <a:rPr lang="sr-Latn-RS" sz="2000" dirty="0"/>
              <a:t> </a:t>
            </a:r>
            <a:r>
              <a:rPr lang="en-US" sz="2000" dirty="0"/>
              <a:t>consumption,</a:t>
            </a:r>
            <a:r>
              <a:rPr lang="sr-Latn-RS" sz="2000" dirty="0"/>
              <a:t> </a:t>
            </a:r>
            <a:r>
              <a:rPr lang="en-US" sz="2000" dirty="0"/>
              <a:t>and</a:t>
            </a:r>
            <a:r>
              <a:rPr lang="sr-Latn-RS" sz="2000" dirty="0"/>
              <a:t> </a:t>
            </a:r>
            <a:r>
              <a:rPr lang="en-US" sz="2000" dirty="0"/>
              <a:t>corresponding</a:t>
            </a:r>
            <a:r>
              <a:rPr lang="sr-Latn-RS" sz="2000" dirty="0"/>
              <a:t> </a:t>
            </a:r>
            <a:r>
              <a:rPr lang="en-US" sz="2000" dirty="0"/>
              <a:t>energy</a:t>
            </a:r>
            <a:r>
              <a:rPr lang="sr-Latn-RS" sz="2000" dirty="0"/>
              <a:t> </a:t>
            </a:r>
            <a:r>
              <a:rPr lang="en-US" sz="2000" dirty="0"/>
              <a:t>saving</a:t>
            </a:r>
            <a:r>
              <a:rPr lang="sr-Latn-RS" sz="2000" dirty="0"/>
              <a:t> </a:t>
            </a:r>
            <a:r>
              <a:rPr lang="en-US" sz="2000" dirty="0"/>
              <a:t>advice.</a:t>
            </a:r>
          </a:p>
          <a:p>
            <a:endParaRPr lang="en-GB" sz="1600" dirty="0"/>
          </a:p>
        </p:txBody>
      </p:sp>
      <p:sp>
        <p:nvSpPr>
          <p:cNvPr id="4" name="TextBox 3">
            <a:extLst>
              <a:ext uri="{FF2B5EF4-FFF2-40B4-BE49-F238E27FC236}">
                <a16:creationId xmlns:a16="http://schemas.microsoft.com/office/drawing/2014/main" id="{8AEF30CC-E578-FE23-F96A-66351F23C4B7}"/>
              </a:ext>
            </a:extLst>
          </p:cNvPr>
          <p:cNvSpPr txBox="1"/>
          <p:nvPr/>
        </p:nvSpPr>
        <p:spPr>
          <a:xfrm>
            <a:off x="6026426" y="635140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3954045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7555-3D8B-E6B3-6E5D-5D5D5FF776C8}"/>
              </a:ext>
            </a:extLst>
          </p:cNvPr>
          <p:cNvSpPr>
            <a:spLocks noGrp="1"/>
          </p:cNvSpPr>
          <p:nvPr>
            <p:ph type="title"/>
          </p:nvPr>
        </p:nvSpPr>
        <p:spPr/>
        <p:txBody>
          <a:bodyPr/>
          <a:lstStyle/>
          <a:p>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Network</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of</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safer</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Internet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Centres</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SICs</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sr-Latn-RS" sz="4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A108110F-8FFF-EB0A-B238-3DA40B2966CB}"/>
              </a:ext>
            </a:extLst>
          </p:cNvPr>
          <p:cNvSpPr>
            <a:spLocks noGrp="1"/>
          </p:cNvSpPr>
          <p:nvPr>
            <p:ph idx="1"/>
          </p:nvPr>
        </p:nvSpPr>
        <p:spPr/>
        <p:txBody>
          <a:bodyPr>
            <a:normAutofit/>
          </a:bodyPr>
          <a:lstStyle/>
          <a:p>
            <a:pPr algn="l"/>
            <a:r>
              <a:rPr lang="en-US" sz="2400" b="0" i="0" dirty="0">
                <a:solidFill>
                  <a:srgbClr val="333333"/>
                </a:solidFill>
                <a:effectLst/>
                <a:latin typeface="eui-default"/>
              </a:rPr>
              <a:t>The </a:t>
            </a:r>
            <a:r>
              <a:rPr lang="en-US" sz="2400" b="1" i="0" dirty="0">
                <a:solidFill>
                  <a:srgbClr val="333333"/>
                </a:solidFill>
                <a:effectLst/>
                <a:latin typeface="eui-default"/>
              </a:rPr>
              <a:t>objective</a:t>
            </a:r>
            <a:r>
              <a:rPr lang="en-US" sz="2400" b="0" i="0" dirty="0">
                <a:solidFill>
                  <a:srgbClr val="333333"/>
                </a:solidFill>
                <a:effectLst/>
                <a:latin typeface="eui-default"/>
              </a:rPr>
              <a:t> of the topic is to continue to support national SICs which may be composed of one or more NGOs, government bodies/agencies, private sector </a:t>
            </a:r>
            <a:r>
              <a:rPr lang="en-US" sz="2400" b="0" i="0" dirty="0" err="1">
                <a:solidFill>
                  <a:srgbClr val="333333"/>
                </a:solidFill>
                <a:effectLst/>
                <a:latin typeface="eui-default"/>
              </a:rPr>
              <a:t>organisations</a:t>
            </a:r>
            <a:r>
              <a:rPr lang="en-US" sz="2400" b="0" i="0" dirty="0">
                <a:solidFill>
                  <a:srgbClr val="333333"/>
                </a:solidFill>
                <a:effectLst/>
                <a:latin typeface="eui-default"/>
              </a:rPr>
              <a:t> in providing online safety information, educational resources, public awareness tools and counselling and reporting services (through dedicated helplines and hotlines) for young people, teachers, and parents. The activities performed by the SICs will </a:t>
            </a:r>
            <a:r>
              <a:rPr lang="en-US" sz="2400" b="1" i="0" dirty="0">
                <a:solidFill>
                  <a:srgbClr val="333333"/>
                </a:solidFill>
                <a:effectLst/>
                <a:latin typeface="eui-default"/>
              </a:rPr>
              <a:t>help minors to tackle online risks </a:t>
            </a:r>
            <a:r>
              <a:rPr lang="en-US" sz="2400" b="0" i="0" dirty="0">
                <a:solidFill>
                  <a:srgbClr val="333333"/>
                </a:solidFill>
                <a:effectLst/>
                <a:latin typeface="eui-default"/>
              </a:rPr>
              <a:t>and to become media-literate, resilient, digital citizens, and will allow citizens to anonymously report online </a:t>
            </a:r>
            <a:r>
              <a:rPr lang="en-US" sz="2400" b="1" i="0" dirty="0">
                <a:solidFill>
                  <a:srgbClr val="333333"/>
                </a:solidFill>
                <a:effectLst/>
                <a:latin typeface="eui-default"/>
              </a:rPr>
              <a:t>child sexual abuse </a:t>
            </a:r>
            <a:r>
              <a:rPr lang="en-US" sz="2400" b="0" i="0" dirty="0">
                <a:solidFill>
                  <a:srgbClr val="333333"/>
                </a:solidFill>
                <a:effectLst/>
                <a:latin typeface="eui-default"/>
              </a:rPr>
              <a:t>material (CSAM).</a:t>
            </a:r>
          </a:p>
          <a:p>
            <a:pPr algn="l"/>
            <a:r>
              <a:rPr lang="en-US" sz="2400" b="0" i="0" dirty="0">
                <a:solidFill>
                  <a:srgbClr val="333333"/>
                </a:solidFill>
                <a:effectLst/>
                <a:latin typeface="eui-default"/>
              </a:rPr>
              <a:t>To reach all children, the Safer Internet </a:t>
            </a:r>
            <a:r>
              <a:rPr lang="en-US" sz="2400" b="0" i="0" dirty="0" err="1">
                <a:solidFill>
                  <a:srgbClr val="333333"/>
                </a:solidFill>
                <a:effectLst/>
                <a:latin typeface="eui-default"/>
              </a:rPr>
              <a:t>Centres</a:t>
            </a:r>
            <a:r>
              <a:rPr lang="en-US" sz="2400" b="0" i="0" dirty="0">
                <a:solidFill>
                  <a:srgbClr val="333333"/>
                </a:solidFill>
                <a:effectLst/>
                <a:latin typeface="eui-default"/>
              </a:rPr>
              <a:t> will pay particular attention to children with special or specific needs, including those from disadvantaged and vulnerable backgrounds.</a:t>
            </a:r>
          </a:p>
          <a:p>
            <a:endParaRPr lang="en-GB" dirty="0"/>
          </a:p>
        </p:txBody>
      </p:sp>
      <p:sp>
        <p:nvSpPr>
          <p:cNvPr id="4" name="TextBox 3">
            <a:extLst>
              <a:ext uri="{FF2B5EF4-FFF2-40B4-BE49-F238E27FC236}">
                <a16:creationId xmlns:a16="http://schemas.microsoft.com/office/drawing/2014/main" id="{FC619FB2-5536-FF57-934C-22D048187BC2}"/>
              </a:ext>
            </a:extLst>
          </p:cNvPr>
          <p:cNvSpPr txBox="1"/>
          <p:nvPr/>
        </p:nvSpPr>
        <p:spPr>
          <a:xfrm>
            <a:off x="6026426" y="635140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1310494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AF2C-9456-80BE-DB0B-EE0051C311C7}"/>
              </a:ext>
            </a:extLst>
          </p:cNvPr>
          <p:cNvSpPr>
            <a:spLocks noGrp="1"/>
          </p:cNvSpPr>
          <p:nvPr>
            <p:ph type="title"/>
          </p:nvPr>
        </p:nvSpPr>
        <p:spPr/>
        <p:txBody>
          <a:bodyPr/>
          <a:lstStyle/>
          <a:p>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Digital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Product</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Passport</a:t>
            </a:r>
            <a:endParaRPr lang="en-GB" dirty="0"/>
          </a:p>
        </p:txBody>
      </p:sp>
      <p:sp>
        <p:nvSpPr>
          <p:cNvPr id="3" name="Content Placeholder 2">
            <a:extLst>
              <a:ext uri="{FF2B5EF4-FFF2-40B4-BE49-F238E27FC236}">
                <a16:creationId xmlns:a16="http://schemas.microsoft.com/office/drawing/2014/main" id="{646B06DA-CD62-483A-497C-12B8D5C1C472}"/>
              </a:ext>
            </a:extLst>
          </p:cNvPr>
          <p:cNvSpPr>
            <a:spLocks noGrp="1"/>
          </p:cNvSpPr>
          <p:nvPr>
            <p:ph idx="1"/>
          </p:nvPr>
        </p:nvSpPr>
        <p:spPr>
          <a:xfrm>
            <a:off x="838200" y="1477759"/>
            <a:ext cx="10515600" cy="4815807"/>
          </a:xfrm>
        </p:spPr>
        <p:txBody>
          <a:bodyPr>
            <a:noAutofit/>
          </a:bodyPr>
          <a:lstStyle/>
          <a:p>
            <a:pPr algn="l">
              <a:buFont typeface="Arial" panose="020B0604020202020204" pitchFamily="34" charset="0"/>
              <a:buChar char="•"/>
            </a:pPr>
            <a:r>
              <a:rPr lang="en-US" sz="2100" b="1" i="0" dirty="0">
                <a:solidFill>
                  <a:srgbClr val="333333"/>
                </a:solidFill>
                <a:effectLst/>
                <a:latin typeface="eui-default"/>
              </a:rPr>
              <a:t>Expected</a:t>
            </a:r>
            <a:r>
              <a:rPr lang="sr-Latn-RS" sz="2100" b="1" i="0" dirty="0">
                <a:solidFill>
                  <a:srgbClr val="333333"/>
                </a:solidFill>
                <a:effectLst/>
                <a:latin typeface="eui-default"/>
              </a:rPr>
              <a:t> </a:t>
            </a:r>
            <a:r>
              <a:rPr lang="en-US" sz="2100" b="1" i="0" dirty="0">
                <a:solidFill>
                  <a:srgbClr val="333333"/>
                </a:solidFill>
                <a:effectLst/>
                <a:latin typeface="eui-default"/>
              </a:rPr>
              <a:t>Outcome</a:t>
            </a:r>
            <a:r>
              <a:rPr lang="en-US" sz="2100" b="0" i="0" dirty="0">
                <a:solidFill>
                  <a:srgbClr val="333333"/>
                </a:solidFill>
                <a:effectLst/>
                <a:latin typeface="eui-default"/>
              </a:rPr>
              <a:t>:</a:t>
            </a:r>
            <a:r>
              <a:rPr lang="sr-Latn-RS" sz="2100" b="0" i="0" dirty="0">
                <a:solidFill>
                  <a:srgbClr val="333333"/>
                </a:solidFill>
                <a:effectLst/>
                <a:latin typeface="eui-default"/>
              </a:rPr>
              <a:t> </a:t>
            </a:r>
            <a:r>
              <a:rPr lang="en-US" sz="2100" b="0" i="0" dirty="0">
                <a:solidFill>
                  <a:srgbClr val="333333"/>
                </a:solidFill>
                <a:effectLst/>
                <a:latin typeface="inherit"/>
              </a:rPr>
              <a:t>Deployed and validated at scale and real life setting </a:t>
            </a:r>
            <a:r>
              <a:rPr lang="en-US" sz="2100" b="1" i="0" dirty="0">
                <a:solidFill>
                  <a:srgbClr val="333333"/>
                </a:solidFill>
                <a:effectLst/>
                <a:latin typeface="inherit"/>
              </a:rPr>
              <a:t>Digital Product Passports in at least two value chains</a:t>
            </a:r>
            <a:r>
              <a:rPr lang="en-US" sz="2100" b="0" i="0" dirty="0">
                <a:solidFill>
                  <a:srgbClr val="333333"/>
                </a:solidFill>
                <a:effectLst/>
                <a:latin typeface="inherit"/>
              </a:rPr>
              <a:t>.</a:t>
            </a:r>
            <a:r>
              <a:rPr lang="sr-Latn-RS" sz="2100" b="0" i="0" dirty="0">
                <a:solidFill>
                  <a:srgbClr val="333333"/>
                </a:solidFill>
                <a:effectLst/>
                <a:latin typeface="inherit"/>
              </a:rPr>
              <a:t> </a:t>
            </a:r>
            <a:r>
              <a:rPr lang="en-US" sz="2100" b="0" i="0" dirty="0">
                <a:solidFill>
                  <a:srgbClr val="333333"/>
                </a:solidFill>
                <a:effectLst/>
                <a:latin typeface="inherit"/>
              </a:rPr>
              <a:t>Report on further needs for </a:t>
            </a:r>
            <a:r>
              <a:rPr lang="en-US" sz="2100" b="0" i="0" dirty="0" err="1">
                <a:solidFill>
                  <a:srgbClr val="333333"/>
                </a:solidFill>
                <a:effectLst/>
                <a:latin typeface="inherit"/>
              </a:rPr>
              <a:t>standardisation</a:t>
            </a:r>
            <a:r>
              <a:rPr lang="en-US" sz="2100" b="0" i="0" dirty="0">
                <a:solidFill>
                  <a:srgbClr val="333333"/>
                </a:solidFill>
                <a:effectLst/>
                <a:latin typeface="inherit"/>
              </a:rPr>
              <a:t> and specifications to ensure interoperability, security and acceptance by all the stakeholders.</a:t>
            </a:r>
            <a:r>
              <a:rPr lang="sr-Latn-RS" sz="2100" b="0" i="0" dirty="0">
                <a:solidFill>
                  <a:srgbClr val="333333"/>
                </a:solidFill>
                <a:effectLst/>
                <a:latin typeface="inherit"/>
              </a:rPr>
              <a:t> </a:t>
            </a:r>
            <a:r>
              <a:rPr lang="en-US" sz="2100" b="0" i="0" dirty="0">
                <a:solidFill>
                  <a:srgbClr val="333333"/>
                </a:solidFill>
                <a:effectLst/>
                <a:latin typeface="inherit"/>
              </a:rPr>
              <a:t>Recommendations based on the lessons learnt for the deployments of DPP in other value chains.</a:t>
            </a:r>
          </a:p>
          <a:p>
            <a:pPr algn="l">
              <a:buFont typeface="Arial" panose="020B0604020202020204" pitchFamily="34" charset="0"/>
              <a:buChar char="•"/>
            </a:pPr>
            <a:r>
              <a:rPr lang="en-US" sz="2100" b="1" i="0" dirty="0">
                <a:solidFill>
                  <a:srgbClr val="333333"/>
                </a:solidFill>
                <a:effectLst/>
                <a:latin typeface="eui-default"/>
              </a:rPr>
              <a:t>Objective:</a:t>
            </a:r>
            <a:r>
              <a:rPr lang="sr-Latn-RS" sz="2100" b="1" i="0" dirty="0">
                <a:solidFill>
                  <a:srgbClr val="333333"/>
                </a:solidFill>
                <a:effectLst/>
                <a:latin typeface="eui-default"/>
              </a:rPr>
              <a:t> </a:t>
            </a:r>
            <a:r>
              <a:rPr lang="en-US" sz="2100" b="0" i="0" dirty="0">
                <a:solidFill>
                  <a:srgbClr val="333333"/>
                </a:solidFill>
                <a:effectLst/>
                <a:latin typeface="inherit"/>
              </a:rPr>
              <a:t>To enable sharing of key product related information that are essential for products’ sustainability and circularity, including those specified in Annex III of ESPR proposal, across all the relevant economic actors. Consequently, to accelerate the transition to circular economy, boosting material and energy efficiency, extending products lifetimes and optimizing products design, manufacturing, use and end of life handling.</a:t>
            </a:r>
          </a:p>
          <a:p>
            <a:pPr algn="l">
              <a:buFont typeface="Arial" panose="020B0604020202020204" pitchFamily="34" charset="0"/>
              <a:buChar char="•"/>
            </a:pPr>
            <a:r>
              <a:rPr lang="en-US" sz="2100" b="0" i="0" dirty="0">
                <a:solidFill>
                  <a:srgbClr val="333333"/>
                </a:solidFill>
                <a:effectLst/>
                <a:latin typeface="inherit"/>
              </a:rPr>
              <a:t>To provide new business opportunities to economic actors through circular value retention and </a:t>
            </a:r>
            <a:r>
              <a:rPr lang="en-US" sz="2100" b="0" i="0" dirty="0" err="1">
                <a:solidFill>
                  <a:srgbClr val="333333"/>
                </a:solidFill>
                <a:effectLst/>
                <a:latin typeface="inherit"/>
              </a:rPr>
              <a:t>optimisation</a:t>
            </a:r>
            <a:r>
              <a:rPr lang="en-US" sz="2100" b="0" i="0" dirty="0">
                <a:solidFill>
                  <a:srgbClr val="333333"/>
                </a:solidFill>
                <a:effectLst/>
                <a:latin typeface="inherit"/>
              </a:rPr>
              <a:t> (for example product-as-a-service activities, improved repair, servicing, remanufacturing, and recycling) based on improved access to data;</a:t>
            </a:r>
          </a:p>
          <a:p>
            <a:pPr algn="l">
              <a:buFont typeface="Arial" panose="020B0604020202020204" pitchFamily="34" charset="0"/>
              <a:buChar char="•"/>
            </a:pPr>
            <a:r>
              <a:rPr lang="en-US" sz="2100" b="1" i="0" dirty="0">
                <a:solidFill>
                  <a:srgbClr val="333333"/>
                </a:solidFill>
                <a:effectLst/>
                <a:latin typeface="inherit"/>
              </a:rPr>
              <a:t>To help consumers in making sustainable choices</a:t>
            </a:r>
            <a:r>
              <a:rPr lang="en-US" sz="2100" b="0" i="0" dirty="0">
                <a:solidFill>
                  <a:srgbClr val="333333"/>
                </a:solidFill>
                <a:effectLst/>
                <a:latin typeface="inherit"/>
              </a:rPr>
              <a:t>; and</a:t>
            </a:r>
          </a:p>
          <a:p>
            <a:pPr algn="l">
              <a:buFont typeface="Arial" panose="020B0604020202020204" pitchFamily="34" charset="0"/>
              <a:buChar char="•"/>
            </a:pPr>
            <a:r>
              <a:rPr lang="en-US" sz="2100" b="0" i="0" dirty="0">
                <a:solidFill>
                  <a:srgbClr val="333333"/>
                </a:solidFill>
                <a:effectLst/>
                <a:latin typeface="inherit"/>
              </a:rPr>
              <a:t>To allow authorities to verify </a:t>
            </a:r>
            <a:r>
              <a:rPr lang="en-US" sz="2100" b="1" i="0" dirty="0">
                <a:solidFill>
                  <a:srgbClr val="333333"/>
                </a:solidFill>
                <a:effectLst/>
                <a:latin typeface="inherit"/>
              </a:rPr>
              <a:t>compliance with legal obligations</a:t>
            </a:r>
            <a:r>
              <a:rPr lang="en-US" sz="2100" b="0" i="0" dirty="0">
                <a:solidFill>
                  <a:srgbClr val="333333"/>
                </a:solidFill>
                <a:effectLst/>
                <a:latin typeface="inherit"/>
              </a:rPr>
              <a:t>.</a:t>
            </a:r>
          </a:p>
        </p:txBody>
      </p:sp>
      <p:sp>
        <p:nvSpPr>
          <p:cNvPr id="4" name="TextBox 3">
            <a:extLst>
              <a:ext uri="{FF2B5EF4-FFF2-40B4-BE49-F238E27FC236}">
                <a16:creationId xmlns:a16="http://schemas.microsoft.com/office/drawing/2014/main" id="{5846D688-7395-5D9E-B1E0-24402343AF4C}"/>
              </a:ext>
            </a:extLst>
          </p:cNvPr>
          <p:cNvSpPr txBox="1"/>
          <p:nvPr/>
        </p:nvSpPr>
        <p:spPr>
          <a:xfrm>
            <a:off x="6026426" y="635140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3042525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F720-3C7C-90EA-AEBE-724A7B1E3F75}"/>
              </a:ext>
            </a:extLst>
          </p:cNvPr>
          <p:cNvSpPr>
            <a:spLocks noGrp="1"/>
          </p:cNvSpPr>
          <p:nvPr>
            <p:ph type="title"/>
          </p:nvPr>
        </p:nvSpPr>
        <p:spPr/>
        <p:txBody>
          <a:bodyPr>
            <a:normAutofit/>
          </a:bodyPr>
          <a:lstStyle/>
          <a:p>
            <a:r>
              <a:rPr lang="en-US" i="0" u="none" strike="noStrike" dirty="0">
                <a:solidFill>
                  <a:srgbClr val="222222"/>
                </a:solidFill>
                <a:effectLst/>
                <a:latin typeface="+mn-lt"/>
                <a:hlinkClick r:id="rId2"/>
              </a:rPr>
              <a:t>Boosting Digital Skills of young pupils, in particular girls</a:t>
            </a:r>
            <a:endParaRPr lang="en-GB" dirty="0"/>
          </a:p>
        </p:txBody>
      </p:sp>
      <p:sp>
        <p:nvSpPr>
          <p:cNvPr id="3" name="Content Placeholder 2">
            <a:extLst>
              <a:ext uri="{FF2B5EF4-FFF2-40B4-BE49-F238E27FC236}">
                <a16:creationId xmlns:a16="http://schemas.microsoft.com/office/drawing/2014/main" id="{97CA8CFC-8EC5-C40D-6A36-0E0507738EFD}"/>
              </a:ext>
            </a:extLst>
          </p:cNvPr>
          <p:cNvSpPr>
            <a:spLocks noGrp="1"/>
          </p:cNvSpPr>
          <p:nvPr>
            <p:ph idx="1"/>
          </p:nvPr>
        </p:nvSpPr>
        <p:spPr/>
        <p:txBody>
          <a:bodyPr>
            <a:normAutofit fontScale="92500" lnSpcReduction="20000"/>
          </a:bodyPr>
          <a:lstStyle/>
          <a:p>
            <a:r>
              <a:rPr lang="en-US" b="1" i="0" dirty="0">
                <a:solidFill>
                  <a:srgbClr val="333333"/>
                </a:solidFill>
                <a:effectLst/>
                <a:latin typeface="eui-default"/>
              </a:rPr>
              <a:t>Scope:</a:t>
            </a:r>
            <a:r>
              <a:rPr lang="sr-Latn-RS" b="1" i="0" dirty="0">
                <a:solidFill>
                  <a:srgbClr val="333333"/>
                </a:solidFill>
                <a:effectLst/>
                <a:latin typeface="eui-default"/>
              </a:rPr>
              <a:t> </a:t>
            </a:r>
            <a:r>
              <a:rPr lang="en-US" b="0" i="0" dirty="0">
                <a:solidFill>
                  <a:srgbClr val="333333"/>
                </a:solidFill>
                <a:effectLst/>
                <a:latin typeface="eui-default"/>
              </a:rPr>
              <a:t>The aim of this action is to pilot actions to increase the number of students pursuing digital studies and careers, with a special focus on increasing participation of girls. It will support joint actions between leading technical higher education institutions, businesses and schools to promote digital studies, through hands-on activities and challenge-based projects. </a:t>
            </a:r>
            <a:endParaRPr lang="sr-Latn-RS" b="0" i="0" dirty="0">
              <a:solidFill>
                <a:srgbClr val="333333"/>
              </a:solidFill>
              <a:effectLst/>
              <a:latin typeface="eui-default"/>
            </a:endParaRPr>
          </a:p>
          <a:p>
            <a:pPr algn="l">
              <a:buFont typeface="Arial" panose="020B0604020202020204" pitchFamily="34" charset="0"/>
              <a:buChar char="•"/>
            </a:pPr>
            <a:r>
              <a:rPr lang="en-US" b="0" i="0" dirty="0" err="1">
                <a:solidFill>
                  <a:srgbClr val="333333"/>
                </a:solidFill>
                <a:effectLst/>
                <a:latin typeface="eui-default"/>
              </a:rPr>
              <a:t>ExpectedOutcome:</a:t>
            </a:r>
            <a:r>
              <a:rPr lang="en-US" b="0" i="0" dirty="0" err="1">
                <a:solidFill>
                  <a:srgbClr val="333333"/>
                </a:solidFill>
                <a:effectLst/>
                <a:latin typeface="inherit"/>
              </a:rPr>
              <a:t>Stronger</a:t>
            </a:r>
            <a:r>
              <a:rPr lang="en-US" b="0" i="0" dirty="0">
                <a:solidFill>
                  <a:srgbClr val="333333"/>
                </a:solidFill>
                <a:effectLst/>
                <a:latin typeface="inherit"/>
              </a:rPr>
              <a:t> cooperation between primary, secondary and VET schools and tertiary education and research to increase the number of pupils enrolling in digital studies aiming at gender convergence. This will lead to the development of:</a:t>
            </a:r>
          </a:p>
          <a:p>
            <a:pPr marL="742950" lvl="1" indent="-285750" algn="l">
              <a:buFont typeface="Arial" panose="020B0604020202020204" pitchFamily="34" charset="0"/>
              <a:buChar char="•"/>
            </a:pPr>
            <a:r>
              <a:rPr lang="en-US" sz="2600" b="0" i="0" dirty="0">
                <a:solidFill>
                  <a:srgbClr val="333333"/>
                </a:solidFill>
                <a:effectLst/>
                <a:latin typeface="inherit"/>
              </a:rPr>
              <a:t>Summer schools</a:t>
            </a:r>
          </a:p>
          <a:p>
            <a:pPr marL="742950" lvl="1" indent="-285750" algn="l">
              <a:buFont typeface="Arial" panose="020B0604020202020204" pitchFamily="34" charset="0"/>
              <a:buChar char="•"/>
            </a:pPr>
            <a:r>
              <a:rPr lang="en-US" sz="2600" b="0" i="0" dirty="0" err="1">
                <a:solidFill>
                  <a:srgbClr val="333333"/>
                </a:solidFill>
                <a:effectLst/>
                <a:latin typeface="inherit"/>
              </a:rPr>
              <a:t>Specialised</a:t>
            </a:r>
            <a:r>
              <a:rPr lang="en-US" sz="2600" b="0" i="0" dirty="0">
                <a:solidFill>
                  <a:srgbClr val="333333"/>
                </a:solidFill>
                <a:effectLst/>
                <a:latin typeface="inherit"/>
              </a:rPr>
              <a:t> information and career days</a:t>
            </a:r>
          </a:p>
          <a:p>
            <a:pPr marL="742950" lvl="1" indent="-285750" algn="l">
              <a:buFont typeface="Arial" panose="020B0604020202020204" pitchFamily="34" charset="0"/>
              <a:buChar char="•"/>
            </a:pPr>
            <a:r>
              <a:rPr lang="en-US" sz="2600" b="0" i="0" dirty="0">
                <a:solidFill>
                  <a:srgbClr val="333333"/>
                </a:solidFill>
                <a:effectLst/>
                <a:latin typeface="inherit"/>
              </a:rPr>
              <a:t>Dissemination and outreach activities, such as EU Code Week</a:t>
            </a:r>
          </a:p>
          <a:p>
            <a:endParaRPr lang="en-GB" dirty="0"/>
          </a:p>
        </p:txBody>
      </p:sp>
      <p:sp>
        <p:nvSpPr>
          <p:cNvPr id="4" name="TextBox 3">
            <a:extLst>
              <a:ext uri="{FF2B5EF4-FFF2-40B4-BE49-F238E27FC236}">
                <a16:creationId xmlns:a16="http://schemas.microsoft.com/office/drawing/2014/main" id="{EBB8CE43-D55A-1DC3-9B69-27D05F9982C7}"/>
              </a:ext>
            </a:extLst>
          </p:cNvPr>
          <p:cNvSpPr txBox="1"/>
          <p:nvPr/>
        </p:nvSpPr>
        <p:spPr>
          <a:xfrm>
            <a:off x="6026426" y="635140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133163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D39A-E9DE-BA6B-1180-3D2485D8F85B}"/>
              </a:ext>
            </a:extLst>
          </p:cNvPr>
          <p:cNvSpPr>
            <a:spLocks noGrp="1"/>
          </p:cNvSpPr>
          <p:nvPr>
            <p:ph type="title"/>
          </p:nvPr>
        </p:nvSpPr>
        <p:spPr/>
        <p:txBody>
          <a:bodyPr>
            <a:normAutofit/>
          </a:bodyPr>
          <a:lstStyle/>
          <a:p>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European</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Digital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Media</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observatory</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(EDMO) -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National</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and</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multinational</a:t>
            </a:r>
            <a:r>
              <a:rPr lang="sr-Latn-R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3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hubs</a:t>
            </a:r>
            <a:endParaRPr lang="en-GB" sz="3600" dirty="0"/>
          </a:p>
        </p:txBody>
      </p:sp>
      <p:sp>
        <p:nvSpPr>
          <p:cNvPr id="3" name="Content Placeholder 2">
            <a:extLst>
              <a:ext uri="{FF2B5EF4-FFF2-40B4-BE49-F238E27FC236}">
                <a16:creationId xmlns:a16="http://schemas.microsoft.com/office/drawing/2014/main" id="{8F0C267B-D18C-77BF-3BC5-4A8CEA0748E6}"/>
              </a:ext>
            </a:extLst>
          </p:cNvPr>
          <p:cNvSpPr>
            <a:spLocks noGrp="1"/>
          </p:cNvSpPr>
          <p:nvPr>
            <p:ph idx="1"/>
          </p:nvPr>
        </p:nvSpPr>
        <p:spPr/>
        <p:txBody>
          <a:bodyPr>
            <a:normAutofit fontScale="85000" lnSpcReduction="20000"/>
          </a:bodyPr>
          <a:lstStyle/>
          <a:p>
            <a:pPr algn="l"/>
            <a:r>
              <a:rPr lang="en-US" sz="2800" b="0" i="0" dirty="0">
                <a:solidFill>
                  <a:srgbClr val="333333"/>
                </a:solidFill>
                <a:effectLst/>
                <a:latin typeface="eui-default"/>
              </a:rPr>
              <a:t>The European Digital Media Observatory (EDMO) has been created with the aim of supporting an independent multidisciplinary community to </a:t>
            </a:r>
            <a:r>
              <a:rPr lang="en-US" sz="2800" b="1" i="0" dirty="0">
                <a:solidFill>
                  <a:srgbClr val="333333"/>
                </a:solidFill>
                <a:effectLst/>
                <a:latin typeface="eui-default"/>
              </a:rPr>
              <a:t>tackle the phenomenon of disinformatio</a:t>
            </a:r>
            <a:r>
              <a:rPr lang="en-US" sz="2800" b="0" i="0" dirty="0">
                <a:solidFill>
                  <a:srgbClr val="333333"/>
                </a:solidFill>
                <a:effectLst/>
                <a:latin typeface="eui-default"/>
              </a:rPr>
              <a:t>n. EDMO is composed of a central platform and governance which support and coordinate the work of the EDMO national/multinational hubs.</a:t>
            </a:r>
          </a:p>
          <a:p>
            <a:pPr algn="l"/>
            <a:r>
              <a:rPr lang="en-US" sz="2800" b="0" i="0" dirty="0">
                <a:solidFill>
                  <a:srgbClr val="333333"/>
                </a:solidFill>
                <a:effectLst/>
                <a:latin typeface="eui-default"/>
              </a:rPr>
              <a:t>The objective of this topic is to finance the work of independent national /multinational hubs for analysis of digital media ecosystems in order to ensure the coverage of geographical areas covered by the EDMO hubs for which the funding is ending at the end of 2023 and in 2024.</a:t>
            </a:r>
          </a:p>
          <a:p>
            <a:pPr algn="l">
              <a:buFont typeface="Arial" panose="020B0604020202020204" pitchFamily="34" charset="0"/>
              <a:buChar char="•"/>
            </a:pPr>
            <a:r>
              <a:rPr lang="en-US" sz="2800" b="0" i="0" dirty="0">
                <a:solidFill>
                  <a:srgbClr val="333333"/>
                </a:solidFill>
                <a:effectLst/>
                <a:latin typeface="inherit"/>
              </a:rPr>
              <a:t>At the end of the actions, a network of existing and newly established research hubs will be active across the EU under the coordination of EDMO.</a:t>
            </a:r>
          </a:p>
          <a:p>
            <a:pPr algn="l">
              <a:buFont typeface="Arial" panose="020B0604020202020204" pitchFamily="34" charset="0"/>
              <a:buChar char="•"/>
            </a:pPr>
            <a:r>
              <a:rPr lang="en-US" sz="2800" b="0" i="0" dirty="0">
                <a:solidFill>
                  <a:srgbClr val="333333"/>
                </a:solidFill>
                <a:effectLst/>
                <a:latin typeface="inherit"/>
              </a:rPr>
              <a:t>Networks of experts and </a:t>
            </a:r>
            <a:r>
              <a:rPr lang="en-US" sz="2800" b="0" i="0" dirty="0" err="1">
                <a:solidFill>
                  <a:srgbClr val="333333"/>
                </a:solidFill>
                <a:effectLst/>
                <a:latin typeface="inherit"/>
              </a:rPr>
              <a:t>organisations</a:t>
            </a:r>
            <a:r>
              <a:rPr lang="en-US" sz="2800" b="0" i="0" dirty="0">
                <a:solidFill>
                  <a:srgbClr val="333333"/>
                </a:solidFill>
                <a:effectLst/>
                <a:latin typeface="inherit"/>
              </a:rPr>
              <a:t> linked to the hubs will be part of a European multidisciplinary community which will actively detect, </a:t>
            </a:r>
            <a:r>
              <a:rPr lang="en-US" sz="2800" b="0" i="0" dirty="0" err="1">
                <a:solidFill>
                  <a:srgbClr val="333333"/>
                </a:solidFill>
                <a:effectLst/>
                <a:latin typeface="inherit"/>
              </a:rPr>
              <a:t>analyse</a:t>
            </a:r>
            <a:r>
              <a:rPr lang="en-US" sz="2800" b="0" i="0" dirty="0">
                <a:solidFill>
                  <a:srgbClr val="333333"/>
                </a:solidFill>
                <a:effectLst/>
                <a:latin typeface="inherit"/>
              </a:rPr>
              <a:t> and expose disinformation campaigns in Europe.</a:t>
            </a:r>
          </a:p>
          <a:p>
            <a:endParaRPr lang="en-GB" dirty="0"/>
          </a:p>
        </p:txBody>
      </p:sp>
      <p:sp>
        <p:nvSpPr>
          <p:cNvPr id="4" name="TextBox 3">
            <a:extLst>
              <a:ext uri="{FF2B5EF4-FFF2-40B4-BE49-F238E27FC236}">
                <a16:creationId xmlns:a16="http://schemas.microsoft.com/office/drawing/2014/main" id="{8DCED1AF-2A19-33A2-A300-54DD602A0C9D}"/>
              </a:ext>
            </a:extLst>
          </p:cNvPr>
          <p:cNvSpPr txBox="1"/>
          <p:nvPr/>
        </p:nvSpPr>
        <p:spPr>
          <a:xfrm>
            <a:off x="6026426" y="6351402"/>
            <a:ext cx="5605830" cy="461665"/>
          </a:xfrm>
          <a:prstGeom prst="rect">
            <a:avLst/>
          </a:prstGeom>
          <a:noFill/>
        </p:spPr>
        <p:txBody>
          <a:bodyPr wrap="none" rtlCol="0">
            <a:spAutoFit/>
          </a:bodyPr>
          <a:lstStyle/>
          <a:p>
            <a:r>
              <a:rPr lang="en-GB" sz="2400" b="1" i="0" dirty="0">
                <a:solidFill>
                  <a:srgbClr val="595959"/>
                </a:solidFill>
                <a:effectLst/>
              </a:rPr>
              <a:t>26 September 2023 17:00:00 Brussels time</a:t>
            </a:r>
            <a:endParaRPr lang="en-GB" sz="2400" b="1" dirty="0"/>
          </a:p>
        </p:txBody>
      </p:sp>
    </p:spTree>
    <p:extLst>
      <p:ext uri="{BB962C8B-B14F-4D97-AF65-F5344CB8AC3E}">
        <p14:creationId xmlns:p14="http://schemas.microsoft.com/office/powerpoint/2010/main" val="762164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0562-3007-854B-235C-2C2A2F0E9E50}"/>
              </a:ext>
            </a:extLst>
          </p:cNvPr>
          <p:cNvSpPr>
            <a:spLocks noGrp="1"/>
          </p:cNvSpPr>
          <p:nvPr>
            <p:ph type="title"/>
          </p:nvPr>
        </p:nvSpPr>
        <p:spPr/>
        <p:txBody>
          <a:bodyPr>
            <a:normAutofit/>
          </a:bodyPr>
          <a:lstStyle/>
          <a:p>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Genome</a:t>
            </a:r>
            <a:r>
              <a:rPr lang="sr-Latn-R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of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Europe</a:t>
            </a:r>
            <a:r>
              <a:rPr lang="sr-Latn-RS"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E0A37738-B324-9A9D-7689-B574A718837D}"/>
              </a:ext>
            </a:extLst>
          </p:cNvPr>
          <p:cNvSpPr>
            <a:spLocks noGrp="1"/>
          </p:cNvSpPr>
          <p:nvPr>
            <p:ph idx="1"/>
          </p:nvPr>
        </p:nvSpPr>
        <p:spPr/>
        <p:txBody>
          <a:bodyPr>
            <a:normAutofit lnSpcReduction="10000"/>
          </a:bodyPr>
          <a:lstStyle/>
          <a:p>
            <a:r>
              <a:rPr lang="en-US" sz="2400" b="1" i="0" dirty="0">
                <a:solidFill>
                  <a:srgbClr val="333333"/>
                </a:solidFill>
                <a:effectLst/>
                <a:latin typeface="eui-default"/>
              </a:rPr>
              <a:t>Objective</a:t>
            </a:r>
            <a:r>
              <a:rPr lang="en-US" sz="2400" b="0" i="0" dirty="0">
                <a:solidFill>
                  <a:srgbClr val="333333"/>
                </a:solidFill>
                <a:effectLst/>
                <a:latin typeface="eui-default"/>
              </a:rPr>
              <a:t>:</a:t>
            </a:r>
            <a:r>
              <a:rPr lang="sr-Latn-RS" sz="2400" b="0" i="0" dirty="0">
                <a:solidFill>
                  <a:srgbClr val="333333"/>
                </a:solidFill>
                <a:effectLst/>
                <a:latin typeface="eui-default"/>
              </a:rPr>
              <a:t> </a:t>
            </a:r>
            <a:r>
              <a:rPr lang="en-US" sz="2400" b="0" i="0" dirty="0">
                <a:solidFill>
                  <a:srgbClr val="333333"/>
                </a:solidFill>
                <a:effectLst/>
                <a:latin typeface="eui-default"/>
              </a:rPr>
              <a:t>This action will support the implementation of the Genome of Europe (</a:t>
            </a:r>
            <a:r>
              <a:rPr lang="en-US" sz="2400" b="0" i="0" dirty="0" err="1">
                <a:solidFill>
                  <a:srgbClr val="333333"/>
                </a:solidFill>
                <a:effectLst/>
                <a:latin typeface="eui-default"/>
              </a:rPr>
              <a:t>GoE</a:t>
            </a:r>
            <a:r>
              <a:rPr lang="en-US" sz="2400" b="0" i="0" dirty="0">
                <a:solidFill>
                  <a:srgbClr val="333333"/>
                </a:solidFill>
                <a:effectLst/>
                <a:latin typeface="eui-default"/>
              </a:rPr>
              <a:t>) multi-country project and contribute to achieving the objectives and long-term ambition of the </a:t>
            </a:r>
            <a:r>
              <a:rPr lang="en-US" sz="2400" b="1" i="0" dirty="0">
                <a:solidFill>
                  <a:srgbClr val="333333"/>
                </a:solidFill>
                <a:effectLst/>
                <a:latin typeface="eui-default"/>
              </a:rPr>
              <a:t>1+Million Genomes (1+MG) initiative</a:t>
            </a:r>
            <a:r>
              <a:rPr lang="en-US" sz="2400" b="0" i="0" dirty="0">
                <a:solidFill>
                  <a:srgbClr val="333333"/>
                </a:solidFill>
                <a:effectLst/>
                <a:latin typeface="eui-default"/>
              </a:rPr>
              <a:t>. </a:t>
            </a:r>
            <a:r>
              <a:rPr lang="en-US" sz="2400" b="0" i="0" dirty="0" err="1">
                <a:solidFill>
                  <a:srgbClr val="333333"/>
                </a:solidFill>
                <a:effectLst/>
                <a:latin typeface="eui-default"/>
              </a:rPr>
              <a:t>GoE</a:t>
            </a:r>
            <a:r>
              <a:rPr lang="en-US" sz="2400" b="0" i="0" dirty="0">
                <a:solidFill>
                  <a:srgbClr val="333333"/>
                </a:solidFill>
                <a:effectLst/>
                <a:latin typeface="eui-default"/>
              </a:rPr>
              <a:t> aims to establish and launch a European reference genome database of genetic variation obtained by </a:t>
            </a:r>
            <a:r>
              <a:rPr lang="en-US" sz="2400" b="1" i="0" dirty="0">
                <a:solidFill>
                  <a:srgbClr val="333333"/>
                </a:solidFill>
                <a:effectLst/>
                <a:latin typeface="eui-default"/>
              </a:rPr>
              <a:t>whole genome sequencing </a:t>
            </a:r>
            <a:r>
              <a:rPr lang="en-US" sz="2400" b="0" i="0" dirty="0">
                <a:solidFill>
                  <a:srgbClr val="333333"/>
                </a:solidFill>
                <a:effectLst/>
                <a:latin typeface="eui-default"/>
              </a:rPr>
              <a:t>(WGS) for at least 500,000 citizens based on population-based national reference genome collections, collectively representative of the European population.</a:t>
            </a:r>
            <a:endParaRPr lang="sr-Latn-RS" sz="2400" b="0" i="0" dirty="0">
              <a:solidFill>
                <a:srgbClr val="333333"/>
              </a:solidFill>
              <a:effectLst/>
              <a:latin typeface="eui-default"/>
            </a:endParaRPr>
          </a:p>
          <a:p>
            <a:r>
              <a:rPr lang="sr-Latn-RS" sz="2400" b="1" dirty="0" err="1">
                <a:solidFill>
                  <a:srgbClr val="333333"/>
                </a:solidFill>
                <a:latin typeface="eui-default"/>
              </a:rPr>
              <a:t>Scope</a:t>
            </a:r>
            <a:r>
              <a:rPr lang="sr-Latn-RS" sz="2400" b="1" dirty="0">
                <a:solidFill>
                  <a:srgbClr val="333333"/>
                </a:solidFill>
                <a:latin typeface="eui-default"/>
              </a:rPr>
              <a:t>:</a:t>
            </a:r>
            <a:r>
              <a:rPr lang="sr-Latn-RS" sz="2400" dirty="0">
                <a:solidFill>
                  <a:srgbClr val="333333"/>
                </a:solidFill>
                <a:latin typeface="eui-default"/>
              </a:rPr>
              <a:t> </a:t>
            </a:r>
            <a:r>
              <a:rPr lang="en-US" sz="2400" dirty="0">
                <a:solidFill>
                  <a:srgbClr val="333333"/>
                </a:solidFill>
                <a:latin typeface="eui-default"/>
              </a:rPr>
              <a:t>The biological samples needed to generate the data, i.e., to sequence the genomes, can either originate from existing population-based cohorts and national biobanks, or be collected from participants recruited specifically for the national and European </a:t>
            </a:r>
            <a:r>
              <a:rPr lang="en-US" sz="2400" dirty="0" err="1">
                <a:solidFill>
                  <a:srgbClr val="333333"/>
                </a:solidFill>
                <a:latin typeface="eui-default"/>
              </a:rPr>
              <a:t>GoE</a:t>
            </a:r>
            <a:r>
              <a:rPr lang="en-US" sz="2400" dirty="0">
                <a:solidFill>
                  <a:srgbClr val="333333"/>
                </a:solidFill>
                <a:latin typeface="eui-default"/>
              </a:rPr>
              <a:t> reference databases. The participants will be selected at the national level to be representative of the respective population, including a contribution of relevant minorities.</a:t>
            </a:r>
            <a:endParaRPr lang="en-US" sz="2400" b="0" i="0" dirty="0">
              <a:solidFill>
                <a:srgbClr val="333333"/>
              </a:solidFill>
              <a:effectLst/>
              <a:latin typeface="eui-default"/>
            </a:endParaRPr>
          </a:p>
          <a:p>
            <a:endParaRPr lang="en-GB" dirty="0"/>
          </a:p>
        </p:txBody>
      </p:sp>
      <p:sp>
        <p:nvSpPr>
          <p:cNvPr id="4" name="TextBox 3">
            <a:extLst>
              <a:ext uri="{FF2B5EF4-FFF2-40B4-BE49-F238E27FC236}">
                <a16:creationId xmlns:a16="http://schemas.microsoft.com/office/drawing/2014/main" id="{7DBD2FD1-30C4-D989-F12A-C97993295705}"/>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248936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9951-912B-A443-B936-4AAB60E03DB6}"/>
              </a:ext>
            </a:extLst>
          </p:cNvPr>
          <p:cNvSpPr>
            <a:spLocks noGrp="1"/>
          </p:cNvSpPr>
          <p:nvPr>
            <p:ph type="title"/>
          </p:nvPr>
        </p:nvSpPr>
        <p:spPr/>
        <p:txBody>
          <a:bodyPr/>
          <a:lstStyle/>
          <a:p>
            <a:r>
              <a:rPr lang="sr-Latn-RS" sz="4400" u="sng" kern="100" dirty="0" err="1">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Federated</a:t>
            </a:r>
            <a:r>
              <a:rPr lang="en-GB"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sr-Latn-RS" sz="4400" u="sng" kern="100" dirty="0" err="1">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European</a:t>
            </a:r>
            <a:r>
              <a:rPr lang="en-GB"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sr-Latn-RS" sz="4400" u="sng" kern="100" dirty="0" err="1">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Infrastructure</a:t>
            </a:r>
            <a:r>
              <a:rPr lang="en-GB"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sr-Latn-RS"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a:t>
            </a:r>
            <a:r>
              <a:rPr lang="en-GB"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sr-Latn-RS" sz="4400" u="sng" kern="100" dirty="0" err="1">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intensive</a:t>
            </a:r>
            <a:r>
              <a:rPr lang="sr-Latn-RS"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care </a:t>
            </a:r>
            <a:r>
              <a:rPr lang="sr-Latn-RS" sz="4400" u="sng" kern="100" dirty="0" err="1">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units</a:t>
            </a:r>
            <a:r>
              <a:rPr lang="sr-Latn-RS" sz="4400" u="sng" kern="100" dirty="0">
                <a:solidFill>
                  <a:srgbClr val="0563C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(ICU) data</a:t>
            </a:r>
            <a:endParaRPr lang="en-GB" dirty="0"/>
          </a:p>
        </p:txBody>
      </p:sp>
      <p:sp>
        <p:nvSpPr>
          <p:cNvPr id="3" name="Content Placeholder 2">
            <a:extLst>
              <a:ext uri="{FF2B5EF4-FFF2-40B4-BE49-F238E27FC236}">
                <a16:creationId xmlns:a16="http://schemas.microsoft.com/office/drawing/2014/main" id="{DB0172F3-C0AA-2593-0A24-494423073853}"/>
              </a:ext>
            </a:extLst>
          </p:cNvPr>
          <p:cNvSpPr>
            <a:spLocks noGrp="1"/>
          </p:cNvSpPr>
          <p:nvPr>
            <p:ph idx="1"/>
          </p:nvPr>
        </p:nvSpPr>
        <p:spPr/>
        <p:txBody>
          <a:bodyPr>
            <a:normAutofit/>
          </a:bodyPr>
          <a:lstStyle/>
          <a:p>
            <a:r>
              <a:rPr lang="en-US" sz="2000" dirty="0">
                <a:solidFill>
                  <a:srgbClr val="000000"/>
                </a:solidFill>
                <a:latin typeface="Verdana" panose="020B0604030504040204" pitchFamily="34" charset="0"/>
              </a:rPr>
              <a:t>The action will establish and deploy a pan-European federated infrastructure for</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Intensive Care Units’ (ICU) data combined with governance mechanisms allowing</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secure </a:t>
            </a:r>
            <a:r>
              <a:rPr lang="en-US" sz="2000" b="1" dirty="0">
                <a:solidFill>
                  <a:srgbClr val="000000"/>
                </a:solidFill>
                <a:latin typeface="Verdana" panose="020B0604030504040204" pitchFamily="34" charset="0"/>
              </a:rPr>
              <a:t>cross-border access and use of ICU datasets</a:t>
            </a:r>
            <a:r>
              <a:rPr lang="en-US" sz="2000" dirty="0">
                <a:solidFill>
                  <a:srgbClr val="000000"/>
                </a:solidFill>
                <a:latin typeface="Verdana" panose="020B0604030504040204" pitchFamily="34" charset="0"/>
              </a:rPr>
              <a:t>, related tools and resources. The</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infrastructure shall primarily address data from acute and intensive care, including</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data generated from physiological monitors, laboratory investigations, imaging,</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clinical examination and examination protocols, and therapeutics as well as from</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emerging omics technologies used during care delivery. </a:t>
            </a:r>
            <a:endParaRPr lang="sr-Latn-R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The awarded action will support the deployment of the infrastructure needed to link</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and enable access and exploration of the fragmented European databases of ICUs on</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acute care, intensive care and telemedicine, complemented by a solid, clear and</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sustainable governance and business model for gathering data, models and best</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practice, and its exploitation by public and private </a:t>
            </a:r>
            <a:r>
              <a:rPr lang="en-US" sz="2000" dirty="0" err="1">
                <a:solidFill>
                  <a:srgbClr val="000000"/>
                </a:solidFill>
                <a:latin typeface="Verdana" panose="020B0604030504040204" pitchFamily="34" charset="0"/>
              </a:rPr>
              <a:t>organisations</a:t>
            </a:r>
            <a:r>
              <a:rPr lang="en-US" sz="2000" dirty="0">
                <a:solidFill>
                  <a:srgbClr val="000000"/>
                </a:solidFill>
                <a:latin typeface="Verdana" panose="020B0604030504040204" pitchFamily="34" charset="0"/>
              </a:rPr>
              <a:t> towards clear</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benefits for health communities and society.</a:t>
            </a:r>
            <a:endParaRPr lang="en-GB" sz="2000" dirty="0"/>
          </a:p>
        </p:txBody>
      </p:sp>
      <p:sp>
        <p:nvSpPr>
          <p:cNvPr id="4" name="TextBox 3">
            <a:extLst>
              <a:ext uri="{FF2B5EF4-FFF2-40B4-BE49-F238E27FC236}">
                <a16:creationId xmlns:a16="http://schemas.microsoft.com/office/drawing/2014/main" id="{024E961D-3B56-127D-3856-BD7E0E6B0406}"/>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89541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4C1B-C311-85BF-2286-301B6FA4C7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32059A-D462-11B2-8F72-7507DA821279}"/>
              </a:ext>
            </a:extLst>
          </p:cNvPr>
          <p:cNvSpPr>
            <a:spLocks noGrp="1"/>
          </p:cNvSpPr>
          <p:nvPr>
            <p:ph idx="1"/>
          </p:nvPr>
        </p:nvSpPr>
        <p:spPr/>
        <p:txBody>
          <a:bodyPr/>
          <a:lstStyle/>
          <a:p>
            <a:pPr marL="0" indent="0">
              <a:buNone/>
            </a:pPr>
            <a:r>
              <a:rPr lang="en-US" dirty="0"/>
              <a:t>The Digital Europe </a:t>
            </a:r>
            <a:r>
              <a:rPr lang="en-US" dirty="0" err="1"/>
              <a:t>Programme</a:t>
            </a:r>
            <a:r>
              <a:rPr lang="en-US" dirty="0"/>
              <a:t> will reinforce EU’s critical digital capacities by focusing on the key areas of </a:t>
            </a:r>
          </a:p>
          <a:p>
            <a:pPr marL="0" indent="0" algn="ctr">
              <a:buNone/>
            </a:pPr>
            <a:r>
              <a:rPr lang="en-US" sz="3200" dirty="0">
                <a:solidFill>
                  <a:schemeClr val="accent1">
                    <a:lumMod val="75000"/>
                  </a:schemeClr>
                </a:solidFill>
              </a:rPr>
              <a:t>artificial intelligence (AI), </a:t>
            </a:r>
            <a:r>
              <a:rPr lang="en-US" sz="3200" strike="sngStrike" dirty="0">
                <a:solidFill>
                  <a:schemeClr val="accent1">
                    <a:lumMod val="75000"/>
                  </a:schemeClr>
                </a:solidFill>
              </a:rPr>
              <a:t>cybersecurity</a:t>
            </a:r>
            <a:r>
              <a:rPr lang="en-US" sz="3200" dirty="0">
                <a:solidFill>
                  <a:schemeClr val="accent1">
                    <a:lumMod val="75000"/>
                  </a:schemeClr>
                </a:solidFill>
              </a:rPr>
              <a:t>, advanced computing, data infrastructure, governance and processing, the deployment of these technologies </a:t>
            </a:r>
          </a:p>
          <a:p>
            <a:pPr marL="0" indent="0">
              <a:buNone/>
            </a:pPr>
            <a:r>
              <a:rPr lang="en-US" dirty="0"/>
              <a:t>and their best use for critical sectors like</a:t>
            </a:r>
          </a:p>
          <a:p>
            <a:pPr marL="0" indent="0" algn="ctr">
              <a:buNone/>
            </a:pPr>
            <a:r>
              <a:rPr lang="en-US" sz="3200" dirty="0">
                <a:solidFill>
                  <a:srgbClr val="FF0000"/>
                </a:solidFill>
              </a:rPr>
              <a:t>energy, climate change and environment, manufacturing, agriculture and health. </a:t>
            </a:r>
            <a:endParaRPr lang="en-GB" sz="3200" dirty="0">
              <a:solidFill>
                <a:srgbClr val="FF0000"/>
              </a:solidFill>
            </a:endParaRPr>
          </a:p>
        </p:txBody>
      </p:sp>
    </p:spTree>
    <p:extLst>
      <p:ext uri="{BB962C8B-B14F-4D97-AF65-F5344CB8AC3E}">
        <p14:creationId xmlns:p14="http://schemas.microsoft.com/office/powerpoint/2010/main" val="400273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9A60-427D-877C-44EB-CA38F16E68CE}"/>
              </a:ext>
            </a:extLst>
          </p:cNvPr>
          <p:cNvSpPr>
            <a:spLocks noGrp="1"/>
          </p:cNvSpPr>
          <p:nvPr>
            <p:ph type="title"/>
          </p:nvPr>
        </p:nvSpPr>
        <p:spPr/>
        <p:txBody>
          <a:bodyPr>
            <a:normAutofit/>
          </a:bodyPr>
          <a:lstStyle/>
          <a:p>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Cloud</a:t>
            </a:r>
            <a:r>
              <a:rPr lang="sr-Latn-R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IPCEI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exploitation</a:t>
            </a:r>
            <a:r>
              <a:rPr lang="sr-Latn-R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office</a:t>
            </a:r>
            <a:r>
              <a:rPr lang="sr-Latn-RS"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711DB89A-DBCB-98B5-9AAD-1E89C44B93C7}"/>
              </a:ext>
            </a:extLst>
          </p:cNvPr>
          <p:cNvSpPr>
            <a:spLocks noGrp="1"/>
          </p:cNvSpPr>
          <p:nvPr>
            <p:ph idx="1"/>
          </p:nvPr>
        </p:nvSpPr>
        <p:spPr/>
        <p:txBody>
          <a:bodyPr>
            <a:normAutofit fontScale="85000" lnSpcReduction="10000"/>
          </a:bodyPr>
          <a:lstStyle/>
          <a:p>
            <a:pPr algn="l"/>
            <a:r>
              <a:rPr lang="en-US" b="1" i="0" dirty="0">
                <a:solidFill>
                  <a:srgbClr val="333333"/>
                </a:solidFill>
                <a:effectLst/>
                <a:latin typeface="eui-default"/>
              </a:rPr>
              <a:t>Objective:</a:t>
            </a:r>
            <a:r>
              <a:rPr lang="sr-Latn-RS" b="1" i="0" dirty="0">
                <a:solidFill>
                  <a:srgbClr val="333333"/>
                </a:solidFill>
                <a:effectLst/>
                <a:latin typeface="eui-default"/>
              </a:rPr>
              <a:t> </a:t>
            </a:r>
            <a:r>
              <a:rPr lang="en-US" b="0" i="0" dirty="0">
                <a:solidFill>
                  <a:srgbClr val="333333"/>
                </a:solidFill>
                <a:effectLst/>
                <a:latin typeface="eui-default"/>
              </a:rPr>
              <a:t>This action will support the overall coordination, monitoring, dissemination and long-term exploitation of the activities within the pre-notified </a:t>
            </a:r>
            <a:r>
              <a:rPr lang="en-US" b="1" i="0" dirty="0">
                <a:solidFill>
                  <a:srgbClr val="333333"/>
                </a:solidFill>
                <a:effectLst/>
                <a:latin typeface="eui-default"/>
              </a:rPr>
              <a:t>Important Project of Common European Interest on Next Generation Cloud </a:t>
            </a:r>
            <a:r>
              <a:rPr lang="en-US" b="0" i="0" dirty="0">
                <a:solidFill>
                  <a:srgbClr val="333333"/>
                </a:solidFill>
                <a:effectLst/>
                <a:latin typeface="eui-default"/>
              </a:rPr>
              <a:t>and </a:t>
            </a:r>
            <a:r>
              <a:rPr lang="en-US" b="1" i="0" dirty="0">
                <a:solidFill>
                  <a:srgbClr val="333333"/>
                </a:solidFill>
                <a:effectLst/>
                <a:latin typeface="eui-default"/>
              </a:rPr>
              <a:t>Edge Infrastructure and Services </a:t>
            </a:r>
            <a:r>
              <a:rPr lang="en-US" b="0" i="0" dirty="0">
                <a:solidFill>
                  <a:srgbClr val="333333"/>
                </a:solidFill>
                <a:effectLst/>
                <a:latin typeface="eui-default"/>
              </a:rPr>
              <a:t>(IPCEI-CIS) </a:t>
            </a:r>
            <a:r>
              <a:rPr lang="en-US" b="1" i="0" dirty="0">
                <a:solidFill>
                  <a:srgbClr val="333333"/>
                </a:solidFill>
                <a:effectLst/>
                <a:latin typeface="eui-default"/>
              </a:rPr>
              <a:t>via the set-up of a Cloud IPCEI Exploitation Office</a:t>
            </a:r>
            <a:r>
              <a:rPr lang="en-US" b="0" i="0" dirty="0">
                <a:solidFill>
                  <a:srgbClr val="333333"/>
                </a:solidFill>
                <a:effectLst/>
                <a:latin typeface="eui-default"/>
              </a:rPr>
              <a:t>. The Office’s objective is to disseminate the results of this IPCEI and contribute to the exploitation and re-use of its solutions including by those interested Member States, companies and Research and Technology </a:t>
            </a:r>
            <a:r>
              <a:rPr lang="en-US" b="0" i="0" dirty="0" err="1">
                <a:solidFill>
                  <a:srgbClr val="333333"/>
                </a:solidFill>
                <a:effectLst/>
                <a:latin typeface="eui-default"/>
              </a:rPr>
              <a:t>Organisations</a:t>
            </a:r>
            <a:r>
              <a:rPr lang="en-US" b="0" i="0" dirty="0">
                <a:solidFill>
                  <a:srgbClr val="333333"/>
                </a:solidFill>
                <a:effectLst/>
                <a:latin typeface="eui-default"/>
              </a:rPr>
              <a:t> (RTOs) that will not be participating in the IPCEI-CIS.</a:t>
            </a:r>
          </a:p>
          <a:p>
            <a:pPr algn="l"/>
            <a:r>
              <a:rPr lang="en-US" b="0" i="0" dirty="0">
                <a:solidFill>
                  <a:srgbClr val="333333"/>
                </a:solidFill>
                <a:effectLst/>
                <a:latin typeface="eui-default"/>
              </a:rPr>
              <a:t>The pre-notified IPCEI-CIS aims at developing and industrially deploying, for the first time, a fundamentally new, innovative, secure and sustainable data processing production process spanning across the European Union. It will develop and deploy breakthrough technological cloud and edge computing capabilities and very high added value data processing industrial services.</a:t>
            </a:r>
          </a:p>
          <a:p>
            <a:endParaRPr lang="en-GB" dirty="0"/>
          </a:p>
        </p:txBody>
      </p:sp>
      <p:sp>
        <p:nvSpPr>
          <p:cNvPr id="4" name="TextBox 3">
            <a:extLst>
              <a:ext uri="{FF2B5EF4-FFF2-40B4-BE49-F238E27FC236}">
                <a16:creationId xmlns:a16="http://schemas.microsoft.com/office/drawing/2014/main" id="{80C49222-CDFB-84F9-605B-1DE8518B5BF6}"/>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2784420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20CA-6247-A7CA-0D15-6F3F34B0534C}"/>
              </a:ext>
            </a:extLst>
          </p:cNvPr>
          <p:cNvSpPr>
            <a:spLocks noGrp="1"/>
          </p:cNvSpPr>
          <p:nvPr>
            <p:ph type="title"/>
          </p:nvPr>
        </p:nvSpPr>
        <p:spPr/>
        <p:txBody>
          <a:bodyPr>
            <a:normAutofit/>
          </a:bodyPr>
          <a:lstStyle/>
          <a:p>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Coordination</a:t>
            </a:r>
            <a:r>
              <a:rPr lang="en-GB"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of AI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sectorial</a:t>
            </a:r>
            <a:r>
              <a:rPr lang="en-GB"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testing</a:t>
            </a:r>
            <a:r>
              <a:rPr lang="en-GB"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and</a:t>
            </a:r>
            <a:r>
              <a:rPr lang="en-GB"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experimentation</a:t>
            </a:r>
            <a:r>
              <a:rPr lang="en-GB"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facilities</a:t>
            </a:r>
            <a:r>
              <a:rPr lang="sr-Latn-RS"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FFE6B682-B09B-B67F-1689-363EC87C6B95}"/>
              </a:ext>
            </a:extLst>
          </p:cNvPr>
          <p:cNvSpPr>
            <a:spLocks noGrp="1"/>
          </p:cNvSpPr>
          <p:nvPr>
            <p:ph idx="1"/>
          </p:nvPr>
        </p:nvSpPr>
        <p:spPr/>
        <p:txBody>
          <a:bodyPr>
            <a:normAutofit/>
          </a:bodyPr>
          <a:lstStyle/>
          <a:p>
            <a:r>
              <a:rPr lang="en-US" sz="2000" dirty="0">
                <a:solidFill>
                  <a:srgbClr val="000000"/>
                </a:solidFill>
                <a:latin typeface="Verdana" panose="020B0604030504040204" pitchFamily="34" charset="0"/>
              </a:rPr>
              <a:t>The Coordination and support action (CSA) grant will support the sectorial </a:t>
            </a:r>
            <a:r>
              <a:rPr lang="en-US" sz="2000" b="1" dirty="0">
                <a:solidFill>
                  <a:srgbClr val="000000"/>
                </a:solidFill>
                <a:latin typeface="Verdana" panose="020B0604030504040204" pitchFamily="34" charset="0"/>
              </a:rPr>
              <a:t>Testing and</a:t>
            </a:r>
            <a:r>
              <a:rPr lang="sr-Latn-RS" sz="2000" b="1" dirty="0">
                <a:solidFill>
                  <a:srgbClr val="000000"/>
                </a:solidFill>
                <a:latin typeface="Verdana" panose="020B0604030504040204" pitchFamily="34" charset="0"/>
              </a:rPr>
              <a:t> </a:t>
            </a:r>
            <a:r>
              <a:rPr lang="en-US" sz="2000" b="1" dirty="0">
                <a:solidFill>
                  <a:srgbClr val="000000"/>
                </a:solidFill>
                <a:latin typeface="Verdana" panose="020B0604030504040204" pitchFamily="34" charset="0"/>
              </a:rPr>
              <a:t>Experimentation Facilities (TEFs)</a:t>
            </a:r>
            <a:r>
              <a:rPr lang="en-US" sz="2000" dirty="0">
                <a:solidFill>
                  <a:srgbClr val="000000"/>
                </a:solidFill>
                <a:latin typeface="Verdana" panose="020B0604030504040204" pitchFamily="34" charset="0"/>
              </a:rPr>
              <a:t> created under the WP 2021-2022 (Health,</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Manufacturing, Agri-Food, Smart Cities and Communities) and the future new ones to</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be created under the Digital Europe </a:t>
            </a:r>
            <a:r>
              <a:rPr lang="en-US" sz="2000" dirty="0" err="1">
                <a:solidFill>
                  <a:srgbClr val="000000"/>
                </a:solidFill>
                <a:latin typeface="Verdana" panose="020B0604030504040204" pitchFamily="34" charset="0"/>
              </a:rPr>
              <a:t>Programme</a:t>
            </a:r>
            <a:r>
              <a:rPr lang="en-US" sz="2000" dirty="0">
                <a:solidFill>
                  <a:srgbClr val="000000"/>
                </a:solidFill>
                <a:latin typeface="Verdana" panose="020B0604030504040204" pitchFamily="34" charset="0"/>
              </a:rPr>
              <a:t>, to </a:t>
            </a:r>
            <a:r>
              <a:rPr lang="en-US" sz="2000" b="1" dirty="0">
                <a:solidFill>
                  <a:srgbClr val="000000"/>
                </a:solidFill>
                <a:latin typeface="Verdana" panose="020B0604030504040204" pitchFamily="34" charset="0"/>
              </a:rPr>
              <a:t>develop complementary cross-TEF</a:t>
            </a:r>
            <a:r>
              <a:rPr lang="sr-Latn-RS" sz="2000" b="1" dirty="0">
                <a:solidFill>
                  <a:srgbClr val="000000"/>
                </a:solidFill>
                <a:latin typeface="Verdana" panose="020B0604030504040204" pitchFamily="34" charset="0"/>
              </a:rPr>
              <a:t> </a:t>
            </a:r>
            <a:r>
              <a:rPr lang="en-US" sz="2000" b="1" dirty="0">
                <a:solidFill>
                  <a:srgbClr val="000000"/>
                </a:solidFill>
                <a:latin typeface="Verdana" panose="020B0604030504040204" pitchFamily="34" charset="0"/>
              </a:rPr>
              <a:t>activities in providing AI services from a cross-sector perspective</a:t>
            </a:r>
            <a:r>
              <a:rPr lang="en-US" sz="2000" dirty="0">
                <a:solidFill>
                  <a:srgbClr val="000000"/>
                </a:solidFill>
                <a:latin typeface="Verdana" panose="020B0604030504040204" pitchFamily="34" charset="0"/>
              </a:rPr>
              <a:t>, to </a:t>
            </a:r>
            <a:r>
              <a:rPr lang="en-US" sz="2000" dirty="0" err="1">
                <a:solidFill>
                  <a:srgbClr val="000000"/>
                </a:solidFill>
                <a:latin typeface="Verdana" panose="020B0604030504040204" pitchFamily="34" charset="0"/>
              </a:rPr>
              <a:t>maximise</a:t>
            </a:r>
            <a:r>
              <a:rPr lang="en-US" sz="2000" dirty="0">
                <a:solidFill>
                  <a:srgbClr val="000000"/>
                </a:solidFill>
                <a:latin typeface="Verdana" panose="020B0604030504040204" pitchFamily="34" charset="0"/>
              </a:rPr>
              <a:t> the</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overall impact of TEFs in their ambitions of achieving world-class excellence and to</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help the sectorial TEFs to better link with relevant EU projects, initiatives and</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stakeholders in the AI ecosystem of excellence.</a:t>
            </a:r>
            <a:endParaRPr lang="sr-Latn-R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It will support TEFs to help companies using their services to comply with the</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AI Act. This could be through regulatory sandboxes, standards, certifications,</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labelling schemes, assessment of transparency of AI systems and collaboration</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with public authorities, depending on what TEF themselves offer and what</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additional or complementary support to the TEF users is needed.</a:t>
            </a:r>
            <a:endParaRPr lang="en-GB" sz="2000" dirty="0"/>
          </a:p>
        </p:txBody>
      </p:sp>
      <p:sp>
        <p:nvSpPr>
          <p:cNvPr id="4" name="TextBox 3">
            <a:extLst>
              <a:ext uri="{FF2B5EF4-FFF2-40B4-BE49-F238E27FC236}">
                <a16:creationId xmlns:a16="http://schemas.microsoft.com/office/drawing/2014/main" id="{B192FBC0-F0FF-058A-2D08-51163D85A17C}"/>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3498497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BB22-D779-0BB1-3A7B-E324918ABB83}"/>
              </a:ext>
            </a:extLst>
          </p:cNvPr>
          <p:cNvSpPr>
            <a:spLocks noGrp="1"/>
          </p:cNvSpPr>
          <p:nvPr>
            <p:ph type="title"/>
          </p:nvPr>
        </p:nvSpPr>
        <p:spPr/>
        <p:txBody>
          <a:bodyPr/>
          <a:lstStyle/>
          <a:p>
            <a:r>
              <a:rPr lang="en-U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Support to Dissemination and exploitation</a:t>
            </a:r>
            <a:endParaRPr lang="en-GB" dirty="0"/>
          </a:p>
        </p:txBody>
      </p:sp>
      <p:sp>
        <p:nvSpPr>
          <p:cNvPr id="3" name="Content Placeholder 2">
            <a:extLst>
              <a:ext uri="{FF2B5EF4-FFF2-40B4-BE49-F238E27FC236}">
                <a16:creationId xmlns:a16="http://schemas.microsoft.com/office/drawing/2014/main" id="{24841923-5932-6033-8D17-8041646163E9}"/>
              </a:ext>
            </a:extLst>
          </p:cNvPr>
          <p:cNvSpPr>
            <a:spLocks noGrp="1"/>
          </p:cNvSpPr>
          <p:nvPr>
            <p:ph idx="1"/>
          </p:nvPr>
        </p:nvSpPr>
        <p:spPr/>
        <p:txBody>
          <a:bodyPr>
            <a:normAutofit lnSpcReduction="10000"/>
          </a:bodyPr>
          <a:lstStyle/>
          <a:p>
            <a:r>
              <a:rPr lang="en-US" sz="2400" dirty="0" err="1"/>
              <a:t>Maximise</a:t>
            </a:r>
            <a:r>
              <a:rPr lang="en-US" sz="2400" dirty="0"/>
              <a:t> the impact of the Digital Europe </a:t>
            </a:r>
            <a:r>
              <a:rPr lang="en-US" sz="2400" dirty="0" err="1"/>
              <a:t>Programme</a:t>
            </a:r>
            <a:r>
              <a:rPr lang="en-US" sz="2400" dirty="0"/>
              <a:t> and the take up of its results through a Dissemination and Exploitation (D&amp;E) conceptual and operational framework, including the delivery of a number of practical actions.</a:t>
            </a:r>
            <a:endParaRPr lang="sr-Latn-RS" sz="2400" dirty="0"/>
          </a:p>
          <a:p>
            <a:r>
              <a:rPr lang="en-US" sz="2400" dirty="0"/>
              <a:t>A conceptual and operational framework for D&amp;E taking into account the</a:t>
            </a:r>
            <a:r>
              <a:rPr lang="sr-Latn-RS" sz="2400" dirty="0"/>
              <a:t> </a:t>
            </a:r>
            <a:r>
              <a:rPr lang="en-US" sz="2400" dirty="0"/>
              <a:t>elements mentioned under “scope” and offering solid methodological and</a:t>
            </a:r>
            <a:r>
              <a:rPr lang="sr-Latn-RS" sz="2400" dirty="0"/>
              <a:t> </a:t>
            </a:r>
            <a:r>
              <a:rPr lang="en-US" sz="2400" dirty="0"/>
              <a:t>practical approaches.</a:t>
            </a:r>
          </a:p>
          <a:p>
            <a:r>
              <a:rPr lang="en-US" sz="2400" dirty="0"/>
              <a:t>A proposal for a set of actions to be implemented by the different</a:t>
            </a:r>
            <a:r>
              <a:rPr lang="sr-Latn-RS" sz="2400" dirty="0"/>
              <a:t> </a:t>
            </a:r>
            <a:r>
              <a:rPr lang="en-US" sz="2400" dirty="0"/>
              <a:t>stakeholders and a plan to deliver on the framework, with monitoring and</a:t>
            </a:r>
            <a:r>
              <a:rPr lang="sr-Latn-RS" sz="2400" dirty="0"/>
              <a:t> </a:t>
            </a:r>
            <a:r>
              <a:rPr lang="en-US" sz="2400" dirty="0"/>
              <a:t>evaluation metrics.</a:t>
            </a:r>
          </a:p>
          <a:p>
            <a:r>
              <a:rPr lang="en-US" sz="2400" dirty="0"/>
              <a:t>The implementation of relevant actions aiming at e.g. supporting and</a:t>
            </a:r>
            <a:r>
              <a:rPr lang="sr-Latn-RS" sz="2400" dirty="0"/>
              <a:t> </a:t>
            </a:r>
            <a:r>
              <a:rPr lang="en-US" sz="2400" dirty="0"/>
              <a:t>complementing individual projects efforts in their D&amp;E activities. </a:t>
            </a:r>
            <a:endParaRPr lang="en-GB" sz="2400" dirty="0"/>
          </a:p>
        </p:txBody>
      </p:sp>
      <p:sp>
        <p:nvSpPr>
          <p:cNvPr id="4" name="TextBox 3">
            <a:extLst>
              <a:ext uri="{FF2B5EF4-FFF2-40B4-BE49-F238E27FC236}">
                <a16:creationId xmlns:a16="http://schemas.microsoft.com/office/drawing/2014/main" id="{A57E03DA-2AB3-E251-400D-2986F39231F4}"/>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697216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95DA-6668-C21B-55BD-503349ACA9DF}"/>
              </a:ext>
            </a:extLst>
          </p:cNvPr>
          <p:cNvSpPr>
            <a:spLocks noGrp="1"/>
          </p:cNvSpPr>
          <p:nvPr>
            <p:ph type="title"/>
          </p:nvPr>
        </p:nvSpPr>
        <p:spPr/>
        <p:txBody>
          <a:bodyPr>
            <a:normAutofit/>
          </a:bodyPr>
          <a:lstStyle/>
          <a:p>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Supporting</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network</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of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National</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contact</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points</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NCPs</a:t>
            </a:r>
            <a:r>
              <a:rPr lang="sr-Latn-R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t>
            </a:r>
            <a:endParaRPr lang="en-GB" dirty="0"/>
          </a:p>
        </p:txBody>
      </p:sp>
      <p:sp>
        <p:nvSpPr>
          <p:cNvPr id="3" name="Content Placeholder 2">
            <a:extLst>
              <a:ext uri="{FF2B5EF4-FFF2-40B4-BE49-F238E27FC236}">
                <a16:creationId xmlns:a16="http://schemas.microsoft.com/office/drawing/2014/main" id="{78121064-A833-1A30-EF61-CD1DC1DA670C}"/>
              </a:ext>
            </a:extLst>
          </p:cNvPr>
          <p:cNvSpPr>
            <a:spLocks noGrp="1"/>
          </p:cNvSpPr>
          <p:nvPr>
            <p:ph idx="1"/>
          </p:nvPr>
        </p:nvSpPr>
        <p:spPr/>
        <p:txBody>
          <a:bodyPr>
            <a:normAutofit lnSpcReduction="10000"/>
          </a:bodyPr>
          <a:lstStyle/>
          <a:p>
            <a:r>
              <a:rPr lang="en-US" sz="2000" dirty="0">
                <a:solidFill>
                  <a:srgbClr val="000000"/>
                </a:solidFill>
                <a:latin typeface="Verdana" panose="020B0604030504040204" pitchFamily="34" charset="0"/>
              </a:rPr>
              <a:t>This action will support the coordination between different National Contact Points</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(NCPs) for the Digital Europe </a:t>
            </a:r>
            <a:r>
              <a:rPr lang="en-US" sz="2000" dirty="0" err="1">
                <a:solidFill>
                  <a:srgbClr val="000000"/>
                </a:solidFill>
                <a:latin typeface="Verdana" panose="020B0604030504040204" pitchFamily="34" charset="0"/>
              </a:rPr>
              <a:t>Programme</a:t>
            </a:r>
            <a:r>
              <a:rPr lang="en-US" sz="2000" dirty="0">
                <a:solidFill>
                  <a:srgbClr val="000000"/>
                </a:solidFill>
                <a:latin typeface="Verdana" panose="020B0604030504040204" pitchFamily="34" charset="0"/>
              </a:rPr>
              <a:t>, the preparation and execution of actions</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that </a:t>
            </a:r>
            <a:r>
              <a:rPr lang="en-US" sz="2000" dirty="0" err="1">
                <a:solidFill>
                  <a:srgbClr val="000000"/>
                </a:solidFill>
                <a:latin typeface="Verdana" panose="020B0604030504040204" pitchFamily="34" charset="0"/>
              </a:rPr>
              <a:t>maximise</a:t>
            </a:r>
            <a:r>
              <a:rPr lang="en-US" sz="2000" dirty="0">
                <a:solidFill>
                  <a:srgbClr val="000000"/>
                </a:solidFill>
                <a:latin typeface="Verdana" panose="020B0604030504040204" pitchFamily="34" charset="0"/>
              </a:rPr>
              <a:t> awareness and the impact of the </a:t>
            </a:r>
            <a:r>
              <a:rPr lang="en-US" sz="2000" dirty="0" err="1">
                <a:solidFill>
                  <a:srgbClr val="000000"/>
                </a:solidFill>
                <a:latin typeface="Verdana" panose="020B0604030504040204" pitchFamily="34" charset="0"/>
              </a:rPr>
              <a:t>programme</a:t>
            </a:r>
            <a:r>
              <a:rPr lang="en-US" sz="2000" dirty="0">
                <a:solidFill>
                  <a:srgbClr val="000000"/>
                </a:solidFill>
                <a:latin typeface="Verdana" panose="020B0604030504040204" pitchFamily="34" charset="0"/>
              </a:rPr>
              <a:t> and the long-term</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dissemination and exploitation of results. </a:t>
            </a:r>
            <a:endParaRPr lang="sr-Latn-R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The action is expected to contribute to the following outcomes: </a:t>
            </a:r>
          </a:p>
          <a:p>
            <a:pPr marL="457200" lvl="1" indent="0">
              <a:buNone/>
            </a:pPr>
            <a:r>
              <a:rPr lang="en-US" sz="1800" dirty="0">
                <a:solidFill>
                  <a:srgbClr val="000000"/>
                </a:solidFill>
                <a:latin typeface="Symbol" panose="05050102010706020507" pitchFamily="18" charset="2"/>
              </a:rPr>
              <a:t>•</a:t>
            </a:r>
            <a:r>
              <a:rPr lang="en-US" sz="1800" dirty="0">
                <a:solidFill>
                  <a:srgbClr val="000000"/>
                </a:solidFill>
                <a:latin typeface="Arial" panose="020B0604020202020204" pitchFamily="34" charset="0"/>
              </a:rPr>
              <a:t> </a:t>
            </a:r>
            <a:r>
              <a:rPr lang="en-US" sz="1800" dirty="0">
                <a:solidFill>
                  <a:srgbClr val="000000"/>
                </a:solidFill>
                <a:latin typeface="Verdana" panose="020B0604030504040204" pitchFamily="34" charset="0"/>
              </a:rPr>
              <a:t>Improved and </a:t>
            </a:r>
            <a:r>
              <a:rPr lang="en-US" sz="1800" dirty="0" err="1">
                <a:solidFill>
                  <a:srgbClr val="000000"/>
                </a:solidFill>
                <a:latin typeface="Verdana" panose="020B0604030504040204" pitchFamily="34" charset="0"/>
              </a:rPr>
              <a:t>professionalised</a:t>
            </a:r>
            <a:r>
              <a:rPr lang="en-US" sz="1800" dirty="0">
                <a:solidFill>
                  <a:srgbClr val="000000"/>
                </a:solidFill>
                <a:latin typeface="Verdana" panose="020B0604030504040204" pitchFamily="34" charset="0"/>
              </a:rPr>
              <a:t> NCP services across Europe, supporting access</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to Digital Europe </a:t>
            </a:r>
            <a:r>
              <a:rPr lang="en-US" sz="1800" dirty="0" err="1">
                <a:solidFill>
                  <a:srgbClr val="000000"/>
                </a:solidFill>
                <a:latin typeface="Verdana" panose="020B0604030504040204" pitchFamily="34" charset="0"/>
              </a:rPr>
              <a:t>Programme</a:t>
            </a:r>
            <a:r>
              <a:rPr lang="en-US" sz="1800" dirty="0">
                <a:solidFill>
                  <a:srgbClr val="000000"/>
                </a:solidFill>
                <a:latin typeface="Verdana" panose="020B0604030504040204" pitchFamily="34" charset="0"/>
              </a:rPr>
              <a:t> calls, lowering the entry barriers for </a:t>
            </a:r>
            <a:r>
              <a:rPr lang="en-US" sz="1800" dirty="0" err="1">
                <a:solidFill>
                  <a:srgbClr val="000000"/>
                </a:solidFill>
                <a:latin typeface="Verdana" panose="020B0604030504040204" pitchFamily="34" charset="0"/>
              </a:rPr>
              <a:t>newcomers,and</a:t>
            </a:r>
            <a:r>
              <a:rPr lang="en-US" sz="1800" dirty="0">
                <a:solidFill>
                  <a:srgbClr val="000000"/>
                </a:solidFill>
                <a:latin typeface="Verdana" panose="020B0604030504040204" pitchFamily="34" charset="0"/>
              </a:rPr>
              <a:t> raising the average quality of proposals submitted; </a:t>
            </a:r>
          </a:p>
          <a:p>
            <a:pPr marL="457200" lvl="1" indent="0">
              <a:buNone/>
            </a:pPr>
            <a:r>
              <a:rPr lang="en-US" sz="1800" dirty="0">
                <a:solidFill>
                  <a:srgbClr val="000000"/>
                </a:solidFill>
                <a:latin typeface="Symbol" panose="05050102010706020507" pitchFamily="18" charset="2"/>
              </a:rPr>
              <a:t>•</a:t>
            </a:r>
            <a:r>
              <a:rPr lang="en-US" sz="1800" dirty="0">
                <a:solidFill>
                  <a:srgbClr val="000000"/>
                </a:solidFill>
                <a:latin typeface="Arial" panose="020B0604020202020204" pitchFamily="34" charset="0"/>
              </a:rPr>
              <a:t> </a:t>
            </a:r>
            <a:r>
              <a:rPr lang="en-US" sz="1800" dirty="0">
                <a:solidFill>
                  <a:srgbClr val="000000"/>
                </a:solidFill>
                <a:latin typeface="Verdana" panose="020B0604030504040204" pitchFamily="34" charset="0"/>
              </a:rPr>
              <a:t>Robust NCP support services across Europe that are adapted to specific</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objectives of Digital Europe</a:t>
            </a:r>
            <a:r>
              <a:rPr lang="sr-Latn-RS" sz="1800" dirty="0">
                <a:solidFill>
                  <a:srgbClr val="000000"/>
                </a:solidFill>
                <a:latin typeface="Verdana" panose="020B0604030504040204" pitchFamily="34" charset="0"/>
              </a:rPr>
              <a:t> </a:t>
            </a:r>
            <a:r>
              <a:rPr lang="en-US" sz="1800" dirty="0" err="1">
                <a:solidFill>
                  <a:srgbClr val="000000"/>
                </a:solidFill>
                <a:latin typeface="Verdana" panose="020B0604030504040204" pitchFamily="34" charset="0"/>
              </a:rPr>
              <a:t>Programme</a:t>
            </a:r>
            <a:r>
              <a:rPr lang="en-US" sz="1800" dirty="0">
                <a:solidFill>
                  <a:srgbClr val="000000"/>
                </a:solidFill>
                <a:latin typeface="Verdana" panose="020B0604030504040204" pitchFamily="34" charset="0"/>
              </a:rPr>
              <a:t>, including; </a:t>
            </a:r>
          </a:p>
          <a:p>
            <a:pPr marL="457200" lvl="1" indent="0">
              <a:buNone/>
            </a:pPr>
            <a:r>
              <a:rPr lang="en-US" sz="1800" dirty="0">
                <a:solidFill>
                  <a:srgbClr val="000000"/>
                </a:solidFill>
                <a:latin typeface="Courier New" panose="02070309020205020404" pitchFamily="49" charset="0"/>
              </a:rPr>
              <a:t>o</a:t>
            </a:r>
            <a:r>
              <a:rPr lang="en-US" sz="1800" dirty="0">
                <a:solidFill>
                  <a:srgbClr val="000000"/>
                </a:solidFill>
                <a:latin typeface="Arial" panose="020B0604020202020204" pitchFamily="34" charset="0"/>
              </a:rPr>
              <a:t> </a:t>
            </a:r>
            <a:r>
              <a:rPr lang="en-US" sz="1800" dirty="0">
                <a:solidFill>
                  <a:srgbClr val="000000"/>
                </a:solidFill>
                <a:latin typeface="Verdana" panose="020B0604030504040204" pitchFamily="34" charset="0"/>
              </a:rPr>
              <a:t>more participation of new players in the </a:t>
            </a:r>
            <a:r>
              <a:rPr lang="en-US" sz="1800" dirty="0" err="1">
                <a:solidFill>
                  <a:srgbClr val="000000"/>
                </a:solidFill>
                <a:latin typeface="Verdana" panose="020B0604030504040204" pitchFamily="34" charset="0"/>
              </a:rPr>
              <a:t>programme</a:t>
            </a:r>
            <a:r>
              <a:rPr lang="en-US" sz="1800" dirty="0">
                <a:solidFill>
                  <a:srgbClr val="000000"/>
                </a:solidFill>
                <a:latin typeface="Verdana" panose="020B0604030504040204" pitchFamily="34" charset="0"/>
              </a:rPr>
              <a:t>;</a:t>
            </a:r>
          </a:p>
          <a:p>
            <a:pPr marL="457200" lvl="1" indent="0">
              <a:buNone/>
            </a:pPr>
            <a:r>
              <a:rPr lang="en-US" sz="1800" dirty="0">
                <a:solidFill>
                  <a:srgbClr val="000000"/>
                </a:solidFill>
                <a:latin typeface="Courier New" panose="02070309020205020404" pitchFamily="49" charset="0"/>
              </a:rPr>
              <a:t>o</a:t>
            </a:r>
            <a:r>
              <a:rPr lang="en-US" sz="1800" dirty="0">
                <a:solidFill>
                  <a:srgbClr val="000000"/>
                </a:solidFill>
                <a:latin typeface="Arial" panose="020B0604020202020204" pitchFamily="34" charset="0"/>
              </a:rPr>
              <a:t> </a:t>
            </a:r>
            <a:r>
              <a:rPr lang="en-US" sz="1800" dirty="0">
                <a:solidFill>
                  <a:srgbClr val="000000"/>
                </a:solidFill>
                <a:latin typeface="Verdana" panose="020B0604030504040204" pitchFamily="34" charset="0"/>
              </a:rPr>
              <a:t>matchmaking activities to connect potential participants from widening countries with emerging consortia in this thematic area using a variety</a:t>
            </a:r>
            <a:r>
              <a:rPr lang="sr-Latn-RS" sz="1800" dirty="0">
                <a:solidFill>
                  <a:srgbClr val="000000"/>
                </a:solidFill>
                <a:latin typeface="Verdana" panose="020B0604030504040204" pitchFamily="34" charset="0"/>
              </a:rPr>
              <a:t> </a:t>
            </a:r>
            <a:r>
              <a:rPr lang="en-GB" sz="1800" dirty="0">
                <a:solidFill>
                  <a:srgbClr val="000000"/>
                </a:solidFill>
                <a:latin typeface="Verdana" panose="020B0604030504040204" pitchFamily="34" charset="0"/>
              </a:rPr>
              <a:t>of tools; </a:t>
            </a:r>
          </a:p>
          <a:p>
            <a:pPr marL="457200" lvl="1" indent="0">
              <a:buNone/>
            </a:pPr>
            <a:r>
              <a:rPr lang="en-US" sz="1800" dirty="0">
                <a:solidFill>
                  <a:srgbClr val="000000"/>
                </a:solidFill>
                <a:latin typeface="Courier New" panose="02070309020205020404" pitchFamily="49" charset="0"/>
              </a:rPr>
              <a:t>o</a:t>
            </a:r>
            <a:r>
              <a:rPr lang="en-US" sz="1800" dirty="0">
                <a:solidFill>
                  <a:srgbClr val="000000"/>
                </a:solidFill>
                <a:latin typeface="Arial" panose="020B0604020202020204" pitchFamily="34" charset="0"/>
              </a:rPr>
              <a:t> </a:t>
            </a:r>
            <a:r>
              <a:rPr lang="en-US" sz="1800" dirty="0">
                <a:solidFill>
                  <a:srgbClr val="000000"/>
                </a:solidFill>
                <a:latin typeface="Verdana" panose="020B0604030504040204" pitchFamily="34" charset="0"/>
              </a:rPr>
              <a:t>dissemination of information about security and ownership control rules</a:t>
            </a:r>
            <a:r>
              <a:rPr lang="sr-Latn-RS" sz="1800" dirty="0">
                <a:solidFill>
                  <a:srgbClr val="000000"/>
                </a:solidFill>
                <a:latin typeface="Verdana" panose="020B0604030504040204" pitchFamily="34" charset="0"/>
              </a:rPr>
              <a:t> </a:t>
            </a:r>
            <a:r>
              <a:rPr lang="en-GB" sz="1800" dirty="0">
                <a:solidFill>
                  <a:srgbClr val="000000"/>
                </a:solidFill>
                <a:latin typeface="Verdana" panose="020B0604030504040204" pitchFamily="34" charset="0"/>
              </a:rPr>
              <a:t>in Digital Europe Programme for applicants. </a:t>
            </a:r>
            <a:endParaRPr lang="en-GB" sz="1800" dirty="0"/>
          </a:p>
        </p:txBody>
      </p:sp>
      <p:sp>
        <p:nvSpPr>
          <p:cNvPr id="4" name="TextBox 3">
            <a:extLst>
              <a:ext uri="{FF2B5EF4-FFF2-40B4-BE49-F238E27FC236}">
                <a16:creationId xmlns:a16="http://schemas.microsoft.com/office/drawing/2014/main" id="{F0C522FB-4022-F720-B2B5-34A1651418EC}"/>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2313851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7BF9-BD8E-6E04-10DB-9803428D1FCA}"/>
              </a:ext>
            </a:extLst>
          </p:cNvPr>
          <p:cNvSpPr>
            <a:spLocks noGrp="1"/>
          </p:cNvSpPr>
          <p:nvPr>
            <p:ph type="title"/>
          </p:nvPr>
        </p:nvSpPr>
        <p:spPr/>
        <p:txBody>
          <a:bodyPr/>
          <a:lstStyle/>
          <a:p>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Developing</a:t>
            </a:r>
            <a:r>
              <a:rPr lang="sr-Latn-R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citiverse</a:t>
            </a:r>
            <a:r>
              <a:rPr lang="sr-Latn-RS"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7B1F188C-AE68-9362-EBA5-BA631ED6A545}"/>
              </a:ext>
            </a:extLst>
          </p:cNvPr>
          <p:cNvSpPr>
            <a:spLocks noGrp="1"/>
          </p:cNvSpPr>
          <p:nvPr>
            <p:ph idx="1"/>
          </p:nvPr>
        </p:nvSpPr>
        <p:spPr>
          <a:xfrm>
            <a:off x="838200" y="1825625"/>
            <a:ext cx="10515600" cy="4767680"/>
          </a:xfrm>
        </p:spPr>
        <p:txBody>
          <a:bodyPr>
            <a:normAutofit lnSpcReduction="10000"/>
          </a:bodyPr>
          <a:lstStyle/>
          <a:p>
            <a:r>
              <a:rPr lang="en-US" sz="2000" dirty="0">
                <a:solidFill>
                  <a:srgbClr val="000000"/>
                </a:solidFill>
                <a:latin typeface="Verdana" panose="020B0604030504040204" pitchFamily="34" charset="0"/>
              </a:rPr>
              <a:t>The action will implement the </a:t>
            </a:r>
            <a:r>
              <a:rPr lang="en-US" sz="2000" dirty="0" err="1">
                <a:solidFill>
                  <a:srgbClr val="000000"/>
                </a:solidFill>
                <a:latin typeface="Verdana" panose="020B0604030504040204" pitchFamily="34" charset="0"/>
              </a:rPr>
              <a:t>CitiVerse</a:t>
            </a:r>
            <a:r>
              <a:rPr lang="en-US" sz="2000" dirty="0">
                <a:solidFill>
                  <a:srgbClr val="000000"/>
                </a:solidFill>
                <a:latin typeface="Verdana" panose="020B0604030504040204" pitchFamily="34" charset="0"/>
              </a:rPr>
              <a:t> concept by building on the smart</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communities’ data infrastructure that is developed under WP2021-22 and WP23-24.</a:t>
            </a:r>
          </a:p>
          <a:p>
            <a:r>
              <a:rPr lang="en-US" sz="2000" dirty="0">
                <a:solidFill>
                  <a:srgbClr val="000000"/>
                </a:solidFill>
                <a:latin typeface="Verdana" panose="020B0604030504040204" pitchFamily="34" charset="0"/>
              </a:rPr>
              <a:t>The objective is to bring EU </a:t>
            </a:r>
            <a:r>
              <a:rPr lang="en-US" sz="2000" dirty="0" err="1">
                <a:solidFill>
                  <a:srgbClr val="000000"/>
                </a:solidFill>
                <a:latin typeface="Verdana" panose="020B0604030504040204" pitchFamily="34" charset="0"/>
              </a:rPr>
              <a:t>CitiVerse</a:t>
            </a:r>
            <a:r>
              <a:rPr lang="en-US" sz="2000" dirty="0">
                <a:solidFill>
                  <a:srgbClr val="000000"/>
                </a:solidFill>
                <a:latin typeface="Verdana" panose="020B0604030504040204" pitchFamily="34" charset="0"/>
              </a:rPr>
              <a:t> industry, including SMEs, together in developing</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the different layers and technical components of </a:t>
            </a:r>
            <a:r>
              <a:rPr lang="en-US" sz="2000" b="1" dirty="0">
                <a:solidFill>
                  <a:srgbClr val="000000"/>
                </a:solidFill>
                <a:latin typeface="Verdana" panose="020B0604030504040204" pitchFamily="34" charset="0"/>
              </a:rPr>
              <a:t>virtual worlds useful for local</a:t>
            </a:r>
            <a:r>
              <a:rPr lang="sr-Latn-RS" sz="2000" b="1" dirty="0">
                <a:solidFill>
                  <a:srgbClr val="000000"/>
                </a:solidFill>
                <a:latin typeface="Verdana" panose="020B0604030504040204" pitchFamily="34" charset="0"/>
              </a:rPr>
              <a:t> </a:t>
            </a:r>
            <a:r>
              <a:rPr lang="en-GB" sz="2000" b="1" dirty="0">
                <a:solidFill>
                  <a:srgbClr val="000000"/>
                </a:solidFill>
                <a:latin typeface="Verdana" panose="020B0604030504040204" pitchFamily="34" charset="0"/>
              </a:rPr>
              <a:t>authorities and citizens</a:t>
            </a:r>
            <a:r>
              <a:rPr lang="en-GB" sz="2000" dirty="0">
                <a:solidFill>
                  <a:srgbClr val="000000"/>
                </a:solidFill>
                <a:latin typeface="Verdana" panose="020B0604030504040204" pitchFamily="34" charset="0"/>
              </a:rPr>
              <a:t>.</a:t>
            </a:r>
            <a:endParaRPr lang="sr-Latn-R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The action could build on existing local digital twins and smart communities’ data</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infrastructure expanding their capabilities and further shifting to </a:t>
            </a:r>
            <a:r>
              <a:rPr lang="en-US" sz="2000" dirty="0" err="1">
                <a:solidFill>
                  <a:srgbClr val="000000"/>
                </a:solidFill>
                <a:latin typeface="Verdana" panose="020B0604030504040204" pitchFamily="34" charset="0"/>
              </a:rPr>
              <a:t>eXtended</a:t>
            </a:r>
            <a:r>
              <a:rPr lang="en-US" sz="2000" dirty="0">
                <a:solidFill>
                  <a:srgbClr val="000000"/>
                </a:solidFill>
                <a:latin typeface="Verdana" panose="020B0604030504040204" pitchFamily="34" charset="0"/>
              </a:rPr>
              <a:t> Reality. One or more projects, led by the industry in cooperation with one or more EU</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communities, will introduce virtual world technology to allow citizens and other</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stakeholders to «navigate and interact» in their community spaces. This could range</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from basic ‘default’ sensory experiences all the way to digital asset –enhanced</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overlays. This will create a steady and immersive environment for citizens and</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businesses, a </a:t>
            </a:r>
            <a:r>
              <a:rPr lang="en-US" sz="2000" dirty="0" err="1">
                <a:solidFill>
                  <a:srgbClr val="000000"/>
                </a:solidFill>
                <a:latin typeface="Verdana" panose="020B0604030504040204" pitchFamily="34" charset="0"/>
              </a:rPr>
              <a:t>CitiVerse</a:t>
            </a:r>
            <a:r>
              <a:rPr lang="en-US" sz="2000" dirty="0">
                <a:solidFill>
                  <a:srgbClr val="000000"/>
                </a:solidFill>
                <a:latin typeface="Verdana" panose="020B0604030504040204" pitchFamily="34" charset="0"/>
              </a:rPr>
              <a:t>, that can be used for virtual/real spatial planning,</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management or navigation while also enhancing the social, architectural, green, and</a:t>
            </a:r>
            <a:r>
              <a:rPr lang="sr-Latn-RS" sz="2000"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cultural heritage dimension of living spaces.</a:t>
            </a:r>
          </a:p>
          <a:p>
            <a:endParaRPr lang="en-GB" dirty="0"/>
          </a:p>
        </p:txBody>
      </p:sp>
      <p:sp>
        <p:nvSpPr>
          <p:cNvPr id="4" name="TextBox 3">
            <a:extLst>
              <a:ext uri="{FF2B5EF4-FFF2-40B4-BE49-F238E27FC236}">
                <a16:creationId xmlns:a16="http://schemas.microsoft.com/office/drawing/2014/main" id="{70DD32F2-03F7-5087-B5F8-ED169F8DF9A3}"/>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2123345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8F72-DAE4-0508-06EB-4DF423341A45}"/>
              </a:ext>
            </a:extLst>
          </p:cNvPr>
          <p:cNvSpPr>
            <a:spLocks noGrp="1"/>
          </p:cNvSpPr>
          <p:nvPr>
            <p:ph type="title"/>
          </p:nvPr>
        </p:nvSpPr>
        <p:spPr/>
        <p:txBody>
          <a:bodyPr/>
          <a:lstStyle/>
          <a:p>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Highly</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secure</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collaborative</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platform</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for</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aeronautics</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and</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security</a:t>
            </a:r>
            <a:r>
              <a:rPr lang="en-GB" sz="4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sr-Latn-RS" sz="44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industry</a:t>
            </a:r>
            <a:endParaRPr lang="en-GB" dirty="0"/>
          </a:p>
        </p:txBody>
      </p:sp>
      <p:sp>
        <p:nvSpPr>
          <p:cNvPr id="3" name="Content Placeholder 2">
            <a:extLst>
              <a:ext uri="{FF2B5EF4-FFF2-40B4-BE49-F238E27FC236}">
                <a16:creationId xmlns:a16="http://schemas.microsoft.com/office/drawing/2014/main" id="{7142BFD0-85DF-5CD1-4E8B-C9EED91FD615}"/>
              </a:ext>
            </a:extLst>
          </p:cNvPr>
          <p:cNvSpPr>
            <a:spLocks noGrp="1"/>
          </p:cNvSpPr>
          <p:nvPr>
            <p:ph idx="1"/>
          </p:nvPr>
        </p:nvSpPr>
        <p:spPr/>
        <p:txBody>
          <a:bodyPr>
            <a:normAutofit/>
          </a:bodyPr>
          <a:lstStyle/>
          <a:p>
            <a:r>
              <a:rPr lang="en-US" sz="1800" dirty="0">
                <a:solidFill>
                  <a:srgbClr val="000000"/>
                </a:solidFill>
                <a:latin typeface="Verdana" panose="020B0604030504040204" pitchFamily="34" charset="0"/>
              </a:rPr>
              <a:t>The objective is to develop a commercially viable highly secure cloud-based</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collaborative platform for the management of sensitive multi-country industrial</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initiatives in the aeronautics and security sector, including civil security. This platform</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will allow the development of highly sensitive industrial projects, from design to</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production. In particular, the platform should be able to support the development of</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products and services financed under future calls of the </a:t>
            </a:r>
            <a:r>
              <a:rPr lang="en-US" sz="1800" b="1" dirty="0">
                <a:solidFill>
                  <a:srgbClr val="000000"/>
                </a:solidFill>
                <a:latin typeface="Verdana" panose="020B0604030504040204" pitchFamily="34" charset="0"/>
              </a:rPr>
              <a:t>European </a:t>
            </a:r>
            <a:r>
              <a:rPr lang="en-US" sz="1800" b="1" dirty="0" err="1">
                <a:solidFill>
                  <a:srgbClr val="000000"/>
                </a:solidFill>
                <a:latin typeface="Verdana" panose="020B0604030504040204" pitchFamily="34" charset="0"/>
              </a:rPr>
              <a:t>Defence</a:t>
            </a:r>
            <a:r>
              <a:rPr lang="en-US" sz="1800" b="1" dirty="0">
                <a:solidFill>
                  <a:srgbClr val="000000"/>
                </a:solidFill>
                <a:latin typeface="Verdana" panose="020B0604030504040204" pitchFamily="34" charset="0"/>
              </a:rPr>
              <a:t> Fund</a:t>
            </a:r>
            <a:r>
              <a:rPr lang="en-US" sz="1800" dirty="0">
                <a:solidFill>
                  <a:srgbClr val="000000"/>
                </a:solidFill>
                <a:latin typeface="Verdana" panose="020B0604030504040204" pitchFamily="34" charset="0"/>
              </a:rPr>
              <a:t>. </a:t>
            </a:r>
            <a:endParaRPr lang="sr-Latn-R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Allow the aeronautics and security sector to reach a similar level of </a:t>
            </a:r>
            <a:r>
              <a:rPr lang="en-US" sz="1800" dirty="0" err="1">
                <a:solidFill>
                  <a:srgbClr val="000000"/>
                </a:solidFill>
                <a:latin typeface="Verdana" panose="020B0604030504040204" pitchFamily="34" charset="0"/>
              </a:rPr>
              <a:t>decentralised</a:t>
            </a:r>
            <a:r>
              <a:rPr lang="en-US" sz="1800" dirty="0">
                <a:solidFill>
                  <a:srgbClr val="000000"/>
                </a:solidFill>
                <a:latin typeface="Verdana" panose="020B0604030504040204" pitchFamily="34" charset="0"/>
              </a:rPr>
              <a:t>/distributed working along its supply chain in the same way as</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other sectors already enjoy it today (e.g. the automotive sector).  </a:t>
            </a:r>
          </a:p>
          <a:p>
            <a:r>
              <a:rPr lang="en-US" sz="1800" dirty="0">
                <a:solidFill>
                  <a:srgbClr val="000000"/>
                </a:solidFill>
                <a:latin typeface="Verdana" panose="020B0604030504040204" pitchFamily="34" charset="0"/>
              </a:rPr>
              <a:t>Be cloud-native or in its defect, cloud-based (i.e. deployable and operated</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from a highly-secure cloud infrastructure), as opposed to on-premise</a:t>
            </a:r>
            <a:r>
              <a:rPr lang="sr-Latn-RS" sz="1800" dirty="0">
                <a:solidFill>
                  <a:srgbClr val="000000"/>
                </a:solidFill>
                <a:latin typeface="Verdana" panose="020B0604030504040204" pitchFamily="34" charset="0"/>
              </a:rPr>
              <a:t> </a:t>
            </a:r>
            <a:r>
              <a:rPr lang="en-GB" sz="1800" dirty="0">
                <a:solidFill>
                  <a:srgbClr val="000000"/>
                </a:solidFill>
                <a:latin typeface="Verdana" panose="020B0604030504040204" pitchFamily="34" charset="0"/>
              </a:rPr>
              <a:t>software.  </a:t>
            </a:r>
          </a:p>
          <a:p>
            <a:r>
              <a:rPr lang="en-US" sz="1800" dirty="0">
                <a:solidFill>
                  <a:srgbClr val="000000"/>
                </a:solidFill>
                <a:latin typeface="Verdana" panose="020B0604030504040204" pitchFamily="34" charset="0"/>
              </a:rPr>
              <a:t>Provide for a broad range of secure and user-friendly collaborative tools</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including general purpose collaboration tools (messaging, wikis, file sharing,</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videoconferencing, chat) as well as more advanced tools (computer-assisted</a:t>
            </a:r>
            <a:r>
              <a:rPr lang="sr-Latn-RS" sz="1800" dirty="0">
                <a:solidFill>
                  <a:srgbClr val="000000"/>
                </a:solidFill>
                <a:latin typeface="Verdana" panose="020B0604030504040204" pitchFamily="34" charset="0"/>
              </a:rPr>
              <a:t> </a:t>
            </a:r>
            <a:r>
              <a:rPr lang="en-US" sz="1800" dirty="0">
                <a:solidFill>
                  <a:srgbClr val="000000"/>
                </a:solidFill>
                <a:latin typeface="Verdana" panose="020B0604030504040204" pitchFamily="34" charset="0"/>
              </a:rPr>
              <a:t>design, product lifecycle management, data analysis, …).</a:t>
            </a:r>
            <a:endParaRPr lang="en-GB" dirty="0"/>
          </a:p>
        </p:txBody>
      </p:sp>
      <p:sp>
        <p:nvSpPr>
          <p:cNvPr id="4" name="Rectangle 3">
            <a:extLst>
              <a:ext uri="{FF2B5EF4-FFF2-40B4-BE49-F238E27FC236}">
                <a16:creationId xmlns:a16="http://schemas.microsoft.com/office/drawing/2014/main" id="{2BC0B32C-EBFE-8350-3E9B-C61FFD216AD0}"/>
              </a:ext>
            </a:extLst>
          </p:cNvPr>
          <p:cNvSpPr/>
          <p:nvPr/>
        </p:nvSpPr>
        <p:spPr>
          <a:xfrm>
            <a:off x="11252761" y="2683341"/>
            <a:ext cx="505267" cy="923330"/>
          </a:xfrm>
          <a:prstGeom prst="rect">
            <a:avLst/>
          </a:prstGeom>
          <a:noFill/>
        </p:spPr>
        <p:txBody>
          <a:bodyPr wrap="none" lIns="91440" tIns="45720" rIns="91440" bIns="45720">
            <a:spAutoFit/>
          </a:bodyPr>
          <a:lstStyle/>
          <a:p>
            <a:pPr algn="ctr"/>
            <a:r>
              <a:rPr lang="sr-Latn-RS" sz="5400" b="0" cap="none" spc="0" dirty="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10FAAAD6-4939-7C6E-3D87-3CF7525E37C9}"/>
              </a:ext>
            </a:extLst>
          </p:cNvPr>
          <p:cNvSpPr txBox="1"/>
          <p:nvPr/>
        </p:nvSpPr>
        <p:spPr>
          <a:xfrm>
            <a:off x="5854148" y="6219342"/>
            <a:ext cx="5546134" cy="461665"/>
          </a:xfrm>
          <a:prstGeom prst="rect">
            <a:avLst/>
          </a:prstGeom>
          <a:noFill/>
        </p:spPr>
        <p:txBody>
          <a:bodyPr wrap="none" rtlCol="0">
            <a:spAutoFit/>
          </a:bodyPr>
          <a:lstStyle/>
          <a:p>
            <a:r>
              <a:rPr lang="en-GB" sz="2400" b="1" i="0" dirty="0">
                <a:solidFill>
                  <a:srgbClr val="595959"/>
                </a:solidFill>
                <a:effectLst/>
              </a:rPr>
              <a:t>22 November 2023 17:00:00 Brussels time</a:t>
            </a:r>
            <a:endParaRPr lang="en-GB" sz="2400" b="1" dirty="0"/>
          </a:p>
        </p:txBody>
      </p:sp>
    </p:spTree>
    <p:extLst>
      <p:ext uri="{BB962C8B-B14F-4D97-AF65-F5344CB8AC3E}">
        <p14:creationId xmlns:p14="http://schemas.microsoft.com/office/powerpoint/2010/main" val="3554558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8300-F97A-6278-D8A4-912DB1B23FA5}"/>
              </a:ext>
            </a:extLst>
          </p:cNvPr>
          <p:cNvSpPr>
            <a:spLocks noGrp="1"/>
          </p:cNvSpPr>
          <p:nvPr>
            <p:ph type="title"/>
          </p:nvPr>
        </p:nvSpPr>
        <p:spPr/>
        <p:txBody>
          <a:bodyPr/>
          <a:lstStyle/>
          <a:p>
            <a:r>
              <a:rPr lang="en-US" b="1" i="0" u="none" strike="noStrike" dirty="0">
                <a:effectLst/>
                <a:latin typeface="inherit"/>
                <a:hlinkClick r:id="rId2"/>
              </a:rPr>
              <a:t>Data Space for tourism</a:t>
            </a:r>
            <a:endParaRPr lang="en-US" dirty="0"/>
          </a:p>
        </p:txBody>
      </p:sp>
      <p:sp>
        <p:nvSpPr>
          <p:cNvPr id="3" name="Content Placeholder 2">
            <a:extLst>
              <a:ext uri="{FF2B5EF4-FFF2-40B4-BE49-F238E27FC236}">
                <a16:creationId xmlns:a16="http://schemas.microsoft.com/office/drawing/2014/main" id="{7B66231C-19AC-8558-74D6-83792A44E762}"/>
              </a:ext>
            </a:extLst>
          </p:cNvPr>
          <p:cNvSpPr>
            <a:spLocks noGrp="1"/>
          </p:cNvSpPr>
          <p:nvPr>
            <p:ph idx="1"/>
          </p:nvPr>
        </p:nvSpPr>
        <p:spPr/>
        <p:txBody>
          <a:bodyPr>
            <a:normAutofit lnSpcReduction="10000"/>
          </a:bodyPr>
          <a:lstStyle/>
          <a:p>
            <a:pPr algn="l"/>
            <a:r>
              <a:rPr lang="en-US" b="1" i="0" dirty="0">
                <a:solidFill>
                  <a:srgbClr val="333333"/>
                </a:solidFill>
                <a:effectLst/>
                <a:latin typeface="inherit"/>
              </a:rPr>
              <a:t>Expected outcome and Deliverables</a:t>
            </a: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inherit"/>
              </a:rPr>
              <a:t>Infrastructure for the Tourism Data Space.</a:t>
            </a:r>
          </a:p>
          <a:p>
            <a:pPr algn="l">
              <a:buFont typeface="Arial" panose="020B0604020202020204" pitchFamily="34" charset="0"/>
              <a:buChar char="•"/>
            </a:pPr>
            <a:r>
              <a:rPr lang="en-US" b="0" i="0" dirty="0">
                <a:solidFill>
                  <a:srgbClr val="333333"/>
                </a:solidFill>
                <a:effectLst/>
                <a:latin typeface="inherit"/>
              </a:rPr>
              <a:t>Connections between relevant local and national data ecosystems and initiatives at EU level.</a:t>
            </a:r>
          </a:p>
          <a:p>
            <a:pPr algn="l">
              <a:buFont typeface="Arial" panose="020B0604020202020204" pitchFamily="34" charset="0"/>
              <a:buChar char="•"/>
            </a:pPr>
            <a:r>
              <a:rPr lang="en-US" b="0" i="0" dirty="0">
                <a:solidFill>
                  <a:srgbClr val="333333"/>
                </a:solidFill>
                <a:effectLst/>
                <a:latin typeface="inherit"/>
              </a:rPr>
              <a:t>Establish connections with other sectoral data spaces.</a:t>
            </a:r>
          </a:p>
          <a:p>
            <a:pPr algn="l">
              <a:buFont typeface="Arial" panose="020B0604020202020204" pitchFamily="34" charset="0"/>
              <a:buChar char="•"/>
            </a:pPr>
            <a:r>
              <a:rPr lang="en-US" b="0" i="0" dirty="0">
                <a:solidFill>
                  <a:srgbClr val="333333"/>
                </a:solidFill>
                <a:effectLst/>
                <a:latin typeface="inherit"/>
              </a:rPr>
              <a:t>Guidance/training documents to involve stakeholders in sharing data.</a:t>
            </a:r>
          </a:p>
          <a:p>
            <a:pPr algn="l">
              <a:buFont typeface="Arial" panose="020B0604020202020204" pitchFamily="34" charset="0"/>
              <a:buChar char="•"/>
            </a:pPr>
            <a:r>
              <a:rPr lang="en-US" b="0" i="0" dirty="0">
                <a:solidFill>
                  <a:srgbClr val="333333"/>
                </a:solidFill>
                <a:effectLst/>
                <a:latin typeface="inherit"/>
              </a:rPr>
              <a:t>Exploitation of available data for better interconnection, exchange of information and reuse.</a:t>
            </a:r>
          </a:p>
          <a:p>
            <a:pPr algn="l">
              <a:buFont typeface="Arial" panose="020B0604020202020204" pitchFamily="34" charset="0"/>
              <a:buChar char="•"/>
            </a:pPr>
            <a:r>
              <a:rPr lang="en-US" b="0" i="0" dirty="0">
                <a:solidFill>
                  <a:srgbClr val="333333"/>
                </a:solidFill>
                <a:effectLst/>
                <a:latin typeface="inherit"/>
              </a:rPr>
              <a:t>Once the data space is operational, regular updates on usage data and troubleshooting.</a:t>
            </a:r>
          </a:p>
          <a:p>
            <a:pPr marL="0" indent="0">
              <a:buNone/>
            </a:pPr>
            <a:endParaRPr lang="en-US" dirty="0"/>
          </a:p>
        </p:txBody>
      </p:sp>
      <p:sp>
        <p:nvSpPr>
          <p:cNvPr id="4" name="TextBox 3">
            <a:extLst>
              <a:ext uri="{FF2B5EF4-FFF2-40B4-BE49-F238E27FC236}">
                <a16:creationId xmlns:a16="http://schemas.microsoft.com/office/drawing/2014/main" id="{70989C03-098F-EB05-2EB5-CCC553F0191C}"/>
              </a:ext>
            </a:extLst>
          </p:cNvPr>
          <p:cNvSpPr txBox="1"/>
          <p:nvPr/>
        </p:nvSpPr>
        <p:spPr>
          <a:xfrm>
            <a:off x="8293100" y="6488668"/>
            <a:ext cx="2164375" cy="400110"/>
          </a:xfrm>
          <a:prstGeom prst="rect">
            <a:avLst/>
          </a:prstGeom>
          <a:noFill/>
        </p:spPr>
        <p:txBody>
          <a:bodyPr wrap="none" rtlCol="0">
            <a:spAutoFit/>
          </a:bodyPr>
          <a:lstStyle/>
          <a:p>
            <a:r>
              <a:rPr lang="en-US" sz="2000" b="0" i="0" dirty="0">
                <a:solidFill>
                  <a:srgbClr val="333333"/>
                </a:solidFill>
                <a:effectLst/>
                <a:latin typeface="Arial" panose="020B0604020202020204" pitchFamily="34" charset="0"/>
              </a:rPr>
              <a:t>23 January 2024 </a:t>
            </a:r>
            <a:endParaRPr lang="en-US" sz="2000" dirty="0"/>
          </a:p>
        </p:txBody>
      </p:sp>
    </p:spTree>
    <p:extLst>
      <p:ext uri="{BB962C8B-B14F-4D97-AF65-F5344CB8AC3E}">
        <p14:creationId xmlns:p14="http://schemas.microsoft.com/office/powerpoint/2010/main" val="2649765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05BC-1CB3-DD15-F97E-7B0324C79013}"/>
              </a:ext>
            </a:extLst>
          </p:cNvPr>
          <p:cNvSpPr>
            <a:spLocks noGrp="1"/>
          </p:cNvSpPr>
          <p:nvPr>
            <p:ph type="title"/>
          </p:nvPr>
        </p:nvSpPr>
        <p:spPr/>
        <p:txBody>
          <a:bodyPr/>
          <a:lstStyle/>
          <a:p>
            <a:r>
              <a:rPr lang="en-US" b="1" i="0" u="none" strike="noStrike" dirty="0">
                <a:effectLst/>
                <a:latin typeface="inherit"/>
                <a:hlinkClick r:id="rId2"/>
              </a:rPr>
              <a:t>Data Space for Cultural heritage</a:t>
            </a:r>
            <a:endParaRPr lang="en-US" dirty="0"/>
          </a:p>
        </p:txBody>
      </p:sp>
      <p:sp>
        <p:nvSpPr>
          <p:cNvPr id="3" name="Content Placeholder 2">
            <a:extLst>
              <a:ext uri="{FF2B5EF4-FFF2-40B4-BE49-F238E27FC236}">
                <a16:creationId xmlns:a16="http://schemas.microsoft.com/office/drawing/2014/main" id="{CEF43321-00D3-1936-0809-DBB072B71F22}"/>
              </a:ext>
            </a:extLst>
          </p:cNvPr>
          <p:cNvSpPr>
            <a:spLocks noGrp="1"/>
          </p:cNvSpPr>
          <p:nvPr>
            <p:ph idx="1"/>
          </p:nvPr>
        </p:nvSpPr>
        <p:spPr/>
        <p:txBody>
          <a:bodyPr>
            <a:normAutofit fontScale="92500" lnSpcReduction="10000"/>
          </a:bodyPr>
          <a:lstStyle/>
          <a:p>
            <a:pPr algn="l"/>
            <a:r>
              <a:rPr lang="en-US" b="1" i="0" dirty="0">
                <a:solidFill>
                  <a:srgbClr val="333333"/>
                </a:solidFill>
                <a:effectLst/>
                <a:latin typeface="inherit"/>
              </a:rPr>
              <a:t>Expected outcome and Deliverables</a:t>
            </a: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inherit"/>
              </a:rPr>
              <a:t>Frameworks, tools, technologies, storage and processing capacities for making advanced 3D and XR data available in the data space.</a:t>
            </a:r>
          </a:p>
          <a:p>
            <a:pPr algn="l">
              <a:buFont typeface="Arial" panose="020B0604020202020204" pitchFamily="34" charset="0"/>
              <a:buChar char="•"/>
            </a:pPr>
            <a:r>
              <a:rPr lang="en-US" b="0" i="0" dirty="0">
                <a:solidFill>
                  <a:srgbClr val="333333"/>
                </a:solidFill>
                <a:effectLst/>
                <a:latin typeface="inherit"/>
              </a:rPr>
              <a:t>High quality 3D and XR content and documentation made available in the data space.</a:t>
            </a:r>
          </a:p>
          <a:p>
            <a:pPr algn="l">
              <a:buFont typeface="Arial" panose="020B0604020202020204" pitchFamily="34" charset="0"/>
              <a:buChar char="•"/>
            </a:pPr>
            <a:r>
              <a:rPr lang="en-US" b="0" i="0" dirty="0">
                <a:solidFill>
                  <a:srgbClr val="333333"/>
                </a:solidFill>
                <a:effectLst/>
                <a:latin typeface="inherit"/>
              </a:rPr>
              <a:t>New high-value datasets available for re-use, in particular 3D datasets, including for conducting scientific research, preservation and restoration purposes, re-use by the cultural and creative sector and other domains such as education.</a:t>
            </a:r>
          </a:p>
          <a:p>
            <a:pPr algn="l">
              <a:buFont typeface="Arial" panose="020B0604020202020204" pitchFamily="34" charset="0"/>
              <a:buChar char="•"/>
            </a:pPr>
            <a:r>
              <a:rPr lang="en-US" b="0" i="0" dirty="0">
                <a:solidFill>
                  <a:srgbClr val="333333"/>
                </a:solidFill>
                <a:effectLst/>
                <a:latin typeface="inherit"/>
              </a:rPr>
              <a:t>Training and capacity building for cultural heritage institutions in making use of 3D and XR </a:t>
            </a:r>
            <a:r>
              <a:rPr lang="en-US" b="0" i="0" dirty="0" err="1">
                <a:solidFill>
                  <a:srgbClr val="333333"/>
                </a:solidFill>
                <a:effectLst/>
                <a:latin typeface="inherit"/>
              </a:rPr>
              <a:t>technologie</a:t>
            </a:r>
            <a:r>
              <a:rPr lang="sr-Latn-RS" b="0" i="0" dirty="0">
                <a:solidFill>
                  <a:srgbClr val="333333"/>
                </a:solidFill>
                <a:effectLst/>
                <a:latin typeface="inherit"/>
              </a:rPr>
              <a:t>s</a:t>
            </a:r>
            <a:endParaRPr lang="en-US" b="0" i="0" dirty="0">
              <a:solidFill>
                <a:srgbClr val="333333"/>
              </a:solidFill>
              <a:effectLst/>
              <a:latin typeface="inherit"/>
            </a:endParaRPr>
          </a:p>
          <a:p>
            <a:endParaRPr lang="en-US" dirty="0"/>
          </a:p>
        </p:txBody>
      </p:sp>
    </p:spTree>
    <p:extLst>
      <p:ext uri="{BB962C8B-B14F-4D97-AF65-F5344CB8AC3E}">
        <p14:creationId xmlns:p14="http://schemas.microsoft.com/office/powerpoint/2010/main" val="109132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1F7B-7C3E-A8C1-FBCE-42ACB69D86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707DE2-3F41-4EB2-AEE1-2B59A45B510D}"/>
              </a:ext>
            </a:extLst>
          </p:cNvPr>
          <p:cNvSpPr>
            <a:spLocks noGrp="1"/>
          </p:cNvSpPr>
          <p:nvPr>
            <p:ph idx="1"/>
          </p:nvPr>
        </p:nvSpPr>
        <p:spPr/>
        <p:txBody>
          <a:bodyPr>
            <a:normAutofit/>
          </a:bodyPr>
          <a:lstStyle/>
          <a:p>
            <a:pPr marL="0" indent="0" algn="ctr">
              <a:buNone/>
            </a:pPr>
            <a:endParaRPr lang="en-US" sz="4400" dirty="0"/>
          </a:p>
          <a:p>
            <a:pPr marL="0" indent="0" algn="ctr">
              <a:buNone/>
            </a:pPr>
            <a:r>
              <a:rPr lang="sr-Latn-RS" sz="4400" dirty="0"/>
              <a:t>Hvala na pažnji</a:t>
            </a:r>
            <a:endParaRPr lang="en-US" sz="4400" dirty="0"/>
          </a:p>
          <a:p>
            <a:pPr marL="0" indent="0" algn="ctr">
              <a:buNone/>
            </a:pPr>
            <a:endParaRPr lang="en-US" sz="4400" dirty="0"/>
          </a:p>
          <a:p>
            <a:pPr marL="0" indent="0" algn="ctr">
              <a:buNone/>
            </a:pPr>
            <a:r>
              <a:rPr lang="sr-Latn-RS" sz="4400" dirty="0"/>
              <a:t>Pitanja</a:t>
            </a:r>
            <a:r>
              <a:rPr lang="en-US" sz="4400" dirty="0"/>
              <a:t> bez </a:t>
            </a:r>
            <a:r>
              <a:rPr lang="en-US" sz="4400" dirty="0" err="1"/>
              <a:t>odgovora</a:t>
            </a:r>
            <a:endParaRPr lang="en-GB" sz="4400" dirty="0"/>
          </a:p>
        </p:txBody>
      </p:sp>
    </p:spTree>
    <p:extLst>
      <p:ext uri="{BB962C8B-B14F-4D97-AF65-F5344CB8AC3E}">
        <p14:creationId xmlns:p14="http://schemas.microsoft.com/office/powerpoint/2010/main" val="2078670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6343C43-5630-7401-C451-4F484F760034}"/>
              </a:ext>
            </a:extLst>
          </p:cNvPr>
          <p:cNvPicPr>
            <a:picLocks noGrp="1" noChangeAspect="1"/>
          </p:cNvPicPr>
          <p:nvPr>
            <p:ph idx="1"/>
          </p:nvPr>
        </p:nvPicPr>
        <p:blipFill>
          <a:blip r:embed="rId2"/>
          <a:stretch>
            <a:fillRect/>
          </a:stretch>
        </p:blipFill>
        <p:spPr>
          <a:xfrm>
            <a:off x="457200" y="1282192"/>
            <a:ext cx="11277600" cy="5187696"/>
          </a:xfrm>
          <a:prstGeom prst="rect">
            <a:avLst/>
          </a:prstGeom>
        </p:spPr>
      </p:pic>
    </p:spTree>
    <p:extLst>
      <p:ext uri="{BB962C8B-B14F-4D97-AF65-F5344CB8AC3E}">
        <p14:creationId xmlns:p14="http://schemas.microsoft.com/office/powerpoint/2010/main" val="202817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FFC3FD-0F15-82DE-3BF1-ECA2F16997B1}"/>
              </a:ext>
            </a:extLst>
          </p:cNvPr>
          <p:cNvSpPr>
            <a:spLocks noGrp="1"/>
          </p:cNvSpPr>
          <p:nvPr>
            <p:ph type="title"/>
          </p:nvPr>
        </p:nvSpPr>
        <p:spPr>
          <a:xfrm>
            <a:off x="838200" y="1195697"/>
            <a:ext cx="3200400" cy="4238118"/>
          </a:xfrm>
        </p:spPr>
        <p:txBody>
          <a:bodyPr>
            <a:normAutofit/>
          </a:bodyPr>
          <a:lstStyle/>
          <a:p>
            <a:r>
              <a:rPr lang="en-US">
                <a:solidFill>
                  <a:schemeClr val="bg1"/>
                </a:solidFill>
              </a:rPr>
              <a:t>The Digital Europe Programme</a:t>
            </a:r>
            <a:endParaRPr lang="en-GB">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E895ABDB-D360-4D04-6F86-946EB24DEBD4}"/>
              </a:ext>
            </a:extLst>
          </p:cNvPr>
          <p:cNvGraphicFramePr>
            <a:graphicFrameLocks noGrp="1"/>
          </p:cNvGraphicFramePr>
          <p:nvPr>
            <p:ph idx="1"/>
            <p:extLst>
              <p:ext uri="{D42A27DB-BD31-4B8C-83A1-F6EECF244321}">
                <p14:modId xmlns:p14="http://schemas.microsoft.com/office/powerpoint/2010/main" val="624279833"/>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52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blueprints">
            <a:extLst>
              <a:ext uri="{FF2B5EF4-FFF2-40B4-BE49-F238E27FC236}">
                <a16:creationId xmlns:a16="http://schemas.microsoft.com/office/drawing/2014/main" id="{95BC46FE-9B47-79FC-391B-E3F9422612BE}"/>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4E5ED3-854E-D9AE-1A11-0A9C4A3CCF93}"/>
              </a:ext>
            </a:extLst>
          </p:cNvPr>
          <p:cNvSpPr>
            <a:spLocks noGrp="1"/>
          </p:cNvSpPr>
          <p:nvPr>
            <p:ph type="title"/>
          </p:nvPr>
        </p:nvSpPr>
        <p:spPr>
          <a:xfrm>
            <a:off x="477980" y="1122362"/>
            <a:ext cx="6211055" cy="5338073"/>
          </a:xfrm>
        </p:spPr>
        <p:txBody>
          <a:bodyPr vert="horz" lIns="91440" tIns="45720" rIns="91440" bIns="45720" rtlCol="0" anchor="b">
            <a:normAutofit/>
          </a:bodyPr>
          <a:lstStyle/>
          <a:p>
            <a:r>
              <a:rPr lang="en-US" sz="5400" b="1" dirty="0">
                <a:solidFill>
                  <a:schemeClr val="bg1"/>
                </a:solidFill>
                <a:latin typeface="+mj-lt"/>
                <a:cs typeface="+mj-cs"/>
              </a:rPr>
              <a:t>2023-2024 </a:t>
            </a:r>
            <a:br>
              <a:rPr lang="sr-Latn-RS" sz="5400" b="1" dirty="0">
                <a:solidFill>
                  <a:schemeClr val="bg1"/>
                </a:solidFill>
                <a:latin typeface="+mj-lt"/>
                <a:cs typeface="+mj-cs"/>
              </a:rPr>
            </a:br>
            <a:r>
              <a:rPr lang="en-US" sz="5400" b="1" dirty="0">
                <a:solidFill>
                  <a:schemeClr val="bg1"/>
                </a:solidFill>
                <a:latin typeface="+mj-lt"/>
                <a:cs typeface="+mj-cs"/>
              </a:rPr>
              <a:t>Work </a:t>
            </a:r>
            <a:r>
              <a:rPr lang="en-US" sz="5400" b="1" dirty="0" err="1">
                <a:solidFill>
                  <a:schemeClr val="bg1"/>
                </a:solidFill>
                <a:latin typeface="+mj-lt"/>
                <a:cs typeface="+mj-cs"/>
              </a:rPr>
              <a:t>programme</a:t>
            </a:r>
            <a:br>
              <a:rPr lang="sr-Latn-RS" sz="4800" b="1" dirty="0">
                <a:solidFill>
                  <a:schemeClr val="bg1"/>
                </a:solidFill>
                <a:latin typeface="+mj-lt"/>
                <a:cs typeface="+mj-cs"/>
              </a:rPr>
            </a:br>
            <a:br>
              <a:rPr lang="sr-Latn-RS" sz="4800" b="1" dirty="0">
                <a:solidFill>
                  <a:schemeClr val="bg1"/>
                </a:solidFill>
                <a:latin typeface="+mj-lt"/>
                <a:cs typeface="+mj-cs"/>
              </a:rPr>
            </a:br>
            <a:r>
              <a:rPr lang="sr-Latn-RS" sz="4800" b="1" dirty="0">
                <a:solidFill>
                  <a:schemeClr val="bg1"/>
                </a:solidFill>
                <a:latin typeface="+mj-lt"/>
                <a:cs typeface="+mj-cs"/>
              </a:rPr>
              <a:t>2023 – EUR 392 </a:t>
            </a:r>
            <a:r>
              <a:rPr lang="sr-Latn-RS" sz="4800" b="1" dirty="0" err="1">
                <a:solidFill>
                  <a:schemeClr val="bg1"/>
                </a:solidFill>
                <a:latin typeface="+mj-lt"/>
                <a:cs typeface="+mj-cs"/>
              </a:rPr>
              <a:t>million</a:t>
            </a:r>
            <a:br>
              <a:rPr lang="sr-Latn-RS" sz="4800" b="1" dirty="0">
                <a:solidFill>
                  <a:schemeClr val="bg1"/>
                </a:solidFill>
                <a:latin typeface="+mj-lt"/>
                <a:cs typeface="+mj-cs"/>
              </a:rPr>
            </a:br>
            <a:r>
              <a:rPr lang="sr-Latn-RS" sz="4800" b="1" dirty="0">
                <a:solidFill>
                  <a:schemeClr val="bg1"/>
                </a:solidFill>
                <a:latin typeface="+mj-lt"/>
                <a:cs typeface="+mj-cs"/>
              </a:rPr>
              <a:t>2024 - EUR 517,5 </a:t>
            </a:r>
            <a:r>
              <a:rPr lang="sr-Latn-RS" sz="4800" b="1" dirty="0" err="1">
                <a:solidFill>
                  <a:schemeClr val="bg1"/>
                </a:solidFill>
                <a:latin typeface="+mj-lt"/>
                <a:cs typeface="+mj-cs"/>
              </a:rPr>
              <a:t>million</a:t>
            </a:r>
            <a:br>
              <a:rPr lang="sr-Latn-RS" sz="4800" b="1" dirty="0">
                <a:solidFill>
                  <a:schemeClr val="bg1"/>
                </a:solidFill>
                <a:latin typeface="+mj-lt"/>
                <a:cs typeface="+mj-cs"/>
              </a:rPr>
            </a:br>
            <a:br>
              <a:rPr lang="sr-Latn-RS" sz="4800" b="1" dirty="0">
                <a:solidFill>
                  <a:schemeClr val="bg1"/>
                </a:solidFill>
                <a:latin typeface="+mj-lt"/>
                <a:cs typeface="+mj-cs"/>
              </a:rPr>
            </a:br>
            <a:r>
              <a:rPr lang="en-US" sz="2700" b="1" dirty="0">
                <a:solidFill>
                  <a:schemeClr val="bg1"/>
                </a:solidFill>
                <a:latin typeface="+mj-lt"/>
                <a:cs typeface="+mj-cs"/>
              </a:rPr>
              <a:t>Most actions foreseen in the Digital Europe </a:t>
            </a:r>
            <a:r>
              <a:rPr lang="en-US" sz="2700" b="1" dirty="0" err="1">
                <a:solidFill>
                  <a:schemeClr val="bg1"/>
                </a:solidFill>
                <a:latin typeface="+mj-lt"/>
                <a:cs typeface="+mj-cs"/>
              </a:rPr>
              <a:t>Programme</a:t>
            </a:r>
            <a:r>
              <a:rPr lang="en-US" sz="2700" b="1" dirty="0">
                <a:solidFill>
                  <a:schemeClr val="bg1"/>
                </a:solidFill>
                <a:latin typeface="+mj-lt"/>
                <a:cs typeface="+mj-cs"/>
              </a:rPr>
              <a:t> require co-investments from the public</a:t>
            </a:r>
            <a:r>
              <a:rPr lang="sr-Latn-RS" sz="2700" b="1" dirty="0">
                <a:solidFill>
                  <a:schemeClr val="bg1"/>
                </a:solidFill>
                <a:latin typeface="+mj-lt"/>
                <a:cs typeface="+mj-cs"/>
              </a:rPr>
              <a:t> </a:t>
            </a:r>
            <a:r>
              <a:rPr lang="en-US" sz="2700" b="1" dirty="0">
                <a:solidFill>
                  <a:schemeClr val="bg1"/>
                </a:solidFill>
                <a:latin typeface="+mj-lt"/>
                <a:cs typeface="+mj-cs"/>
              </a:rPr>
              <a:t>and/or private sectors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00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E0DAB-6703-DD25-999B-4E23C8A213AC}"/>
              </a:ext>
            </a:extLst>
          </p:cNvPr>
          <p:cNvSpPr>
            <a:spLocks noGrp="1"/>
          </p:cNvSpPr>
          <p:nvPr>
            <p:ph type="title"/>
          </p:nvPr>
        </p:nvSpPr>
        <p:spPr>
          <a:xfrm>
            <a:off x="686834" y="1153572"/>
            <a:ext cx="3200400" cy="4461163"/>
          </a:xfrm>
        </p:spPr>
        <p:txBody>
          <a:bodyPr>
            <a:normAutofit/>
          </a:bodyPr>
          <a:lstStyle/>
          <a:p>
            <a:r>
              <a:rPr lang="en-GB">
                <a:solidFill>
                  <a:srgbClr val="FFFFFF"/>
                </a:solidFill>
              </a:rPr>
              <a:t>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Content Placeholder 2">
            <a:extLst>
              <a:ext uri="{FF2B5EF4-FFF2-40B4-BE49-F238E27FC236}">
                <a16:creationId xmlns:a16="http://schemas.microsoft.com/office/drawing/2014/main" id="{5FB1D791-7888-0F75-026F-8A76FA5E5DCD}"/>
              </a:ext>
            </a:extLst>
          </p:cNvPr>
          <p:cNvSpPr>
            <a:spLocks noGrp="1"/>
          </p:cNvSpPr>
          <p:nvPr>
            <p:ph idx="1"/>
          </p:nvPr>
        </p:nvSpPr>
        <p:spPr>
          <a:xfrm>
            <a:off x="4447308" y="591344"/>
            <a:ext cx="6906491" cy="5585619"/>
          </a:xfrm>
        </p:spPr>
        <p:txBody>
          <a:bodyPr anchor="ctr">
            <a:normAutofit/>
          </a:bodyPr>
          <a:lstStyle/>
          <a:p>
            <a:r>
              <a:rPr lang="en-US" sz="2200" dirty="0"/>
              <a:t>Address </a:t>
            </a:r>
            <a:r>
              <a:rPr lang="en-US" sz="2200" b="1" dirty="0"/>
              <a:t>climate and environment protection challenges </a:t>
            </a:r>
          </a:p>
          <a:p>
            <a:r>
              <a:rPr lang="en-US" sz="2200" dirty="0"/>
              <a:t>Deployment of sectorial </a:t>
            </a:r>
            <a:r>
              <a:rPr lang="en-US" sz="2200" b="1" dirty="0"/>
              <a:t>common data spaces</a:t>
            </a:r>
            <a:r>
              <a:rPr lang="en-US" sz="2200" dirty="0"/>
              <a:t>, based on the secure and energy efficient federated </a:t>
            </a:r>
            <a:r>
              <a:rPr lang="en-US" sz="2200" b="1" dirty="0"/>
              <a:t>cloud-to-edge infrastructure</a:t>
            </a:r>
            <a:r>
              <a:rPr lang="en-US" sz="2200" dirty="0"/>
              <a:t> that are accessible to businesses and the public sector </a:t>
            </a:r>
          </a:p>
          <a:p>
            <a:r>
              <a:rPr lang="en-US" sz="2200" dirty="0"/>
              <a:t>Continue the work on the sectorial Testing and Experimentation Facilities funded under the WP 2021-2022 in order to develop a strong ecosystem that will enable </a:t>
            </a:r>
            <a:r>
              <a:rPr lang="en-US" sz="2200" b="1" dirty="0"/>
              <a:t>faster adoption of AI </a:t>
            </a:r>
            <a:r>
              <a:rPr lang="en-US" sz="2200" dirty="0"/>
              <a:t>technologies in Europe</a:t>
            </a:r>
          </a:p>
          <a:p>
            <a:r>
              <a:rPr lang="en-US" sz="2200" dirty="0"/>
              <a:t>Further support the excellence of EU education and </a:t>
            </a:r>
            <a:r>
              <a:rPr lang="en-US" sz="2200" b="1" dirty="0"/>
              <a:t>training institutions in digital areas </a:t>
            </a:r>
          </a:p>
          <a:p>
            <a:r>
              <a:rPr lang="en-US" sz="2200" dirty="0"/>
              <a:t>Further invest in the uptake of </a:t>
            </a:r>
            <a:r>
              <a:rPr lang="en-US" sz="2200" b="1" dirty="0"/>
              <a:t>blockchain</a:t>
            </a:r>
            <a:r>
              <a:rPr lang="en-US" sz="2200" dirty="0"/>
              <a:t> in Europe</a:t>
            </a:r>
          </a:p>
          <a:p>
            <a:endParaRPr lang="en-US" sz="2200" dirty="0"/>
          </a:p>
          <a:p>
            <a:endParaRPr lang="en-GB" sz="2200" dirty="0"/>
          </a:p>
        </p:txBody>
      </p:sp>
    </p:spTree>
    <p:extLst>
      <p:ext uri="{BB962C8B-B14F-4D97-AF65-F5344CB8AC3E}">
        <p14:creationId xmlns:p14="http://schemas.microsoft.com/office/powerpoint/2010/main" val="243897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4188-9BEF-2AA3-47FD-A24F36E9B1B1}"/>
              </a:ext>
            </a:extLst>
          </p:cNvPr>
          <p:cNvSpPr>
            <a:spLocks noGrp="1"/>
          </p:cNvSpPr>
          <p:nvPr>
            <p:ph type="title"/>
          </p:nvPr>
        </p:nvSpPr>
        <p:spPr/>
        <p:txBody>
          <a:bodyPr/>
          <a:lstStyle/>
          <a:p>
            <a:r>
              <a:rPr lang="en-US" b="1" dirty="0"/>
              <a:t>392</a:t>
            </a:r>
            <a:r>
              <a:rPr lang="en-US" dirty="0"/>
              <a:t> EUR million for actions in 2023</a:t>
            </a:r>
            <a:endParaRPr lang="en-GB" dirty="0"/>
          </a:p>
        </p:txBody>
      </p:sp>
      <p:sp>
        <p:nvSpPr>
          <p:cNvPr id="3" name="Content Placeholder 2">
            <a:extLst>
              <a:ext uri="{FF2B5EF4-FFF2-40B4-BE49-F238E27FC236}">
                <a16:creationId xmlns:a16="http://schemas.microsoft.com/office/drawing/2014/main" id="{0313853F-27C1-9190-E7F0-470955E9BE8F}"/>
              </a:ext>
            </a:extLst>
          </p:cNvPr>
          <p:cNvSpPr>
            <a:spLocks noGrp="1"/>
          </p:cNvSpPr>
          <p:nvPr>
            <p:ph idx="1"/>
          </p:nvPr>
        </p:nvSpPr>
        <p:spPr/>
        <p:txBody>
          <a:bodyPr>
            <a:normAutofit fontScale="85000" lnSpcReduction="20000"/>
          </a:bodyPr>
          <a:lstStyle/>
          <a:p>
            <a:r>
              <a:rPr lang="en-US" dirty="0"/>
              <a:t>EUR 60 million for actions supporting the </a:t>
            </a:r>
            <a:r>
              <a:rPr lang="en-US" b="1" dirty="0"/>
              <a:t>Destination Earth initiative </a:t>
            </a:r>
            <a:r>
              <a:rPr lang="en-US" dirty="0"/>
              <a:t>including the core</a:t>
            </a:r>
            <a:r>
              <a:rPr lang="sr-Latn-RS" dirty="0"/>
              <a:t> </a:t>
            </a:r>
            <a:r>
              <a:rPr lang="en-US" dirty="0"/>
              <a:t>platform, data lake and related digital twins; </a:t>
            </a:r>
          </a:p>
          <a:p>
            <a:r>
              <a:rPr lang="en-US" dirty="0"/>
              <a:t>EUR 113 million for actions supporting the deployment of </a:t>
            </a:r>
            <a:r>
              <a:rPr lang="en-US" b="1" dirty="0"/>
              <a:t>Common Data Spaces</a:t>
            </a:r>
            <a:r>
              <a:rPr lang="en-US" dirty="0"/>
              <a:t> including</a:t>
            </a:r>
            <a:r>
              <a:rPr lang="sr-Latn-RS" dirty="0"/>
              <a:t> </a:t>
            </a:r>
            <a:r>
              <a:rPr lang="en-US" dirty="0"/>
              <a:t>sectorial data spaces and the supporting </a:t>
            </a:r>
            <a:r>
              <a:rPr lang="en-US" b="1" dirty="0"/>
              <a:t>Cloud-to-Edge infrastructure </a:t>
            </a:r>
            <a:r>
              <a:rPr lang="en-US" dirty="0"/>
              <a:t>and services, as well</a:t>
            </a:r>
            <a:r>
              <a:rPr lang="sr-Latn-RS" dirty="0"/>
              <a:t> </a:t>
            </a:r>
            <a:r>
              <a:rPr lang="en-US" dirty="0"/>
              <a:t>as further actions in regard to sectorial Testing and Experimentation Facilities for AI; </a:t>
            </a:r>
            <a:endParaRPr lang="sr-Latn-RS" dirty="0"/>
          </a:p>
          <a:p>
            <a:r>
              <a:rPr lang="en-US" dirty="0"/>
              <a:t>EUR 20 million for incidence response support and Preparedness of Key sectors in the area</a:t>
            </a:r>
            <a:r>
              <a:rPr lang="sr-Latn-RS" dirty="0"/>
              <a:t> </a:t>
            </a:r>
            <a:r>
              <a:rPr lang="en-US" dirty="0"/>
              <a:t>of </a:t>
            </a:r>
            <a:r>
              <a:rPr lang="en-US" b="1" dirty="0"/>
              <a:t>cybersecurity</a:t>
            </a:r>
            <a:r>
              <a:rPr lang="en-US" dirty="0"/>
              <a:t>;  </a:t>
            </a:r>
          </a:p>
          <a:p>
            <a:r>
              <a:rPr lang="en-US" dirty="0"/>
              <a:t>EUR 86.8 million for actions related to deployment of digital technologies, such as the</a:t>
            </a:r>
            <a:r>
              <a:rPr lang="sr-Latn-RS" dirty="0"/>
              <a:t> </a:t>
            </a:r>
            <a:r>
              <a:rPr lang="en-US" dirty="0"/>
              <a:t>European Blockchain Services Infrastructure, activities in the area of sectorial </a:t>
            </a:r>
            <a:r>
              <a:rPr lang="en-US" b="1" dirty="0"/>
              <a:t>IT solutions for</a:t>
            </a:r>
            <a:r>
              <a:rPr lang="sr-Latn-RS" b="1" dirty="0"/>
              <a:t> </a:t>
            </a:r>
            <a:r>
              <a:rPr lang="en-US" b="1" dirty="0"/>
              <a:t>justice and consumers</a:t>
            </a:r>
            <a:r>
              <a:rPr lang="en-US" dirty="0"/>
              <a:t>, building confidence in digital transformation and deployment of</a:t>
            </a:r>
            <a:r>
              <a:rPr lang="sr-Latn-RS" dirty="0"/>
              <a:t> </a:t>
            </a:r>
            <a:r>
              <a:rPr lang="en-US" dirty="0"/>
              <a:t>solutions for public services, as well as support to Trans-European Services for Telematics</a:t>
            </a:r>
            <a:r>
              <a:rPr lang="sr-Latn-RS" dirty="0"/>
              <a:t> </a:t>
            </a:r>
            <a:r>
              <a:rPr lang="en-US" dirty="0"/>
              <a:t>between Administrations (TESTA);  </a:t>
            </a:r>
          </a:p>
          <a:p>
            <a:endParaRPr lang="en-GB" dirty="0"/>
          </a:p>
        </p:txBody>
      </p:sp>
    </p:spTree>
    <p:extLst>
      <p:ext uri="{BB962C8B-B14F-4D97-AF65-F5344CB8AC3E}">
        <p14:creationId xmlns:p14="http://schemas.microsoft.com/office/powerpoint/2010/main" val="59987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FF3C-0759-1ADF-3FDC-7CA49830511F}"/>
              </a:ext>
            </a:extLst>
          </p:cNvPr>
          <p:cNvSpPr>
            <a:spLocks noGrp="1"/>
          </p:cNvSpPr>
          <p:nvPr>
            <p:ph type="title"/>
          </p:nvPr>
        </p:nvSpPr>
        <p:spPr/>
        <p:txBody>
          <a:bodyPr/>
          <a:lstStyle/>
          <a:p>
            <a:r>
              <a:rPr lang="en-US" b="1" dirty="0"/>
              <a:t>392</a:t>
            </a:r>
            <a:r>
              <a:rPr lang="en-US" dirty="0"/>
              <a:t> EUR million for actions in 2023</a:t>
            </a:r>
            <a:r>
              <a:rPr lang="sr-Latn-RS" dirty="0"/>
              <a:t> </a:t>
            </a:r>
            <a:endParaRPr lang="en-GB" dirty="0"/>
          </a:p>
        </p:txBody>
      </p:sp>
      <p:sp>
        <p:nvSpPr>
          <p:cNvPr id="3" name="Content Placeholder 2">
            <a:extLst>
              <a:ext uri="{FF2B5EF4-FFF2-40B4-BE49-F238E27FC236}">
                <a16:creationId xmlns:a16="http://schemas.microsoft.com/office/drawing/2014/main" id="{4A298C17-B0A3-52BB-2DFA-9D8BF8A178CB}"/>
              </a:ext>
            </a:extLst>
          </p:cNvPr>
          <p:cNvSpPr>
            <a:spLocks noGrp="1"/>
          </p:cNvSpPr>
          <p:nvPr>
            <p:ph idx="1"/>
          </p:nvPr>
        </p:nvSpPr>
        <p:spPr/>
        <p:txBody>
          <a:bodyPr>
            <a:normAutofit fontScale="92500" lnSpcReduction="10000"/>
          </a:bodyPr>
          <a:lstStyle/>
          <a:p>
            <a:r>
              <a:rPr lang="en-US" dirty="0"/>
              <a:t>EUR 58 million for actions on advanced </a:t>
            </a:r>
            <a:r>
              <a:rPr lang="en-US" b="1" dirty="0"/>
              <a:t>digital skills </a:t>
            </a:r>
            <a:r>
              <a:rPr lang="en-US" dirty="0"/>
              <a:t>in key capacity areas through </a:t>
            </a:r>
            <a:r>
              <a:rPr lang="en-US" dirty="0" err="1"/>
              <a:t>specialised</a:t>
            </a:r>
            <a:r>
              <a:rPr lang="sr-Latn-RS" dirty="0"/>
              <a:t> </a:t>
            </a:r>
            <a:r>
              <a:rPr lang="en-US" dirty="0"/>
              <a:t>education </a:t>
            </a:r>
            <a:r>
              <a:rPr lang="en-US" dirty="0" err="1"/>
              <a:t>programmes</a:t>
            </a:r>
            <a:r>
              <a:rPr lang="en-US" dirty="0"/>
              <a:t> and other actions; </a:t>
            </a:r>
          </a:p>
          <a:p>
            <a:r>
              <a:rPr lang="en-US" dirty="0"/>
              <a:t>EUR 21.5 million for supporting Interoperable Europe actions that aim to ensure the</a:t>
            </a:r>
            <a:r>
              <a:rPr lang="sr-Latn-RS" dirty="0"/>
              <a:t> </a:t>
            </a:r>
            <a:r>
              <a:rPr lang="en-US" dirty="0"/>
              <a:t>development of </a:t>
            </a:r>
            <a:r>
              <a:rPr lang="en-US" b="1" dirty="0"/>
              <a:t>interoperable trans-European digital public services</a:t>
            </a:r>
            <a:r>
              <a:rPr lang="en-US" dirty="0"/>
              <a:t>; </a:t>
            </a:r>
            <a:endParaRPr lang="sr-Latn-RS" dirty="0"/>
          </a:p>
          <a:p>
            <a:r>
              <a:rPr lang="en-US" dirty="0"/>
              <a:t>EUR 10 million for </a:t>
            </a:r>
            <a:r>
              <a:rPr lang="en-US" b="1" dirty="0"/>
              <a:t>Investment Platform</a:t>
            </a:r>
            <a:r>
              <a:rPr lang="en-US" dirty="0"/>
              <a:t> for Strategic Digital Technologies;  </a:t>
            </a:r>
          </a:p>
          <a:p>
            <a:r>
              <a:rPr lang="en-US" dirty="0"/>
              <a:t>EUR 22.7 million for other actions including </a:t>
            </a:r>
            <a:r>
              <a:rPr lang="en-US" dirty="0" err="1"/>
              <a:t>programme</a:t>
            </a:r>
            <a:r>
              <a:rPr lang="en-US" dirty="0"/>
              <a:t> support actions and </a:t>
            </a:r>
            <a:r>
              <a:rPr lang="en-US" b="1" dirty="0"/>
              <a:t>support for Digital Services Act and Digital Markets Act </a:t>
            </a:r>
            <a:r>
              <a:rPr lang="en-US" dirty="0"/>
              <a:t>IT systems as well as supporting the continuous</a:t>
            </a:r>
            <a:r>
              <a:rPr lang="sr-Latn-RS" dirty="0"/>
              <a:t> </a:t>
            </a:r>
            <a:r>
              <a:rPr lang="en-US" dirty="0"/>
              <a:t>operation and/or evolution of the IT system of the central gateway for EU Digital COVID</a:t>
            </a:r>
            <a:r>
              <a:rPr lang="sr-Latn-RS" dirty="0"/>
              <a:t> </a:t>
            </a:r>
            <a:r>
              <a:rPr lang="en-US" dirty="0"/>
              <a:t>Certificate standards and specifications. </a:t>
            </a:r>
            <a:endParaRPr lang="en-GB" dirty="0"/>
          </a:p>
        </p:txBody>
      </p:sp>
    </p:spTree>
    <p:extLst>
      <p:ext uri="{BB962C8B-B14F-4D97-AF65-F5344CB8AC3E}">
        <p14:creationId xmlns:p14="http://schemas.microsoft.com/office/powerpoint/2010/main" val="662113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4457</Words>
  <Application>Microsoft Office PowerPoint</Application>
  <PresentationFormat>Widescreen</PresentationFormat>
  <Paragraphs>301</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Courier New</vt:lpstr>
      <vt:lpstr>eui-default</vt:lpstr>
      <vt:lpstr>inherit</vt:lpstr>
      <vt:lpstr>Symbol</vt:lpstr>
      <vt:lpstr>ui-sans-serif</vt:lpstr>
      <vt:lpstr>Verdana</vt:lpstr>
      <vt:lpstr>Office Theme</vt:lpstr>
      <vt:lpstr>Digital Europe </vt:lpstr>
      <vt:lpstr>Association agreements for the Digital Europe Programme</vt:lpstr>
      <vt:lpstr>The Digital Europe Programme (DIGITAL)</vt:lpstr>
      <vt:lpstr>PowerPoint Presentation</vt:lpstr>
      <vt:lpstr>The Digital Europe Programme</vt:lpstr>
      <vt:lpstr>2023-2024  Work programme  2023 – EUR 392 million 2024 - EUR 517,5 million  Most actions foreseen in the Digital Europe Programme require co-investments from the public and/or private sectors </vt:lpstr>
      <vt:lpstr>Objectives</vt:lpstr>
      <vt:lpstr>392 EUR million for actions in 2023</vt:lpstr>
      <vt:lpstr>392 EUR million for actions in 2023 </vt:lpstr>
      <vt:lpstr>Co-investments</vt:lpstr>
      <vt:lpstr>Co-investments</vt:lpstr>
      <vt:lpstr>Alternating/sequenced funding </vt:lpstr>
      <vt:lpstr>Cumulative funding</vt:lpstr>
      <vt:lpstr>First set of calls with a common deadline 26.9.2023</vt:lpstr>
      <vt:lpstr>Second set of calls with a common deadline in 2023</vt:lpstr>
      <vt:lpstr>MULTI COUNTRY PROJECTS (MPC) AND THE EUROPEAN DIGITAL INFRASTRUCTURE CONSORTIA</vt:lpstr>
      <vt:lpstr>Multi Country Projects relevant for this Work Programme</vt:lpstr>
      <vt:lpstr>Multi Country Projects relevant for this Work Programme</vt:lpstr>
      <vt:lpstr>Call timeline for topics</vt:lpstr>
      <vt:lpstr>Types of action to be implemented through grants</vt:lpstr>
      <vt:lpstr>Types of action to be implemented through grants (2)</vt:lpstr>
      <vt:lpstr>Types of action to be implemented through grants (3)</vt:lpstr>
      <vt:lpstr>Types of action to be implemented through grants (4)</vt:lpstr>
      <vt:lpstr>Types of action to be implemented through grants (5)</vt:lpstr>
      <vt:lpstr>Types of action to be implemented through grants (6)</vt:lpstr>
      <vt:lpstr>Open calls – First set of calls 2023</vt:lpstr>
      <vt:lpstr>Open calls - examples</vt:lpstr>
      <vt:lpstr>Open calls - examples</vt:lpstr>
      <vt:lpstr>15 otvorenih poziva u kojima mogu učestvovati organizacije iz Srbije </vt:lpstr>
      <vt:lpstr>15 otvorenih poziva u kojima mogu učestvovati organizacije iz Srbije  (2)</vt:lpstr>
      <vt:lpstr>Deployment of the AI-on-demand platform</vt:lpstr>
      <vt:lpstr>Reinforcing skills in semiconductors</vt:lpstr>
      <vt:lpstr>EU Energy saving reference framework  </vt:lpstr>
      <vt:lpstr>Network of safer Internet Centres (SICs)  </vt:lpstr>
      <vt:lpstr>Digital Product Passport</vt:lpstr>
      <vt:lpstr>Boosting Digital Skills of young pupils, in particular girls</vt:lpstr>
      <vt:lpstr>European Digital Media observatory (EDMO) - National and multinational hubs</vt:lpstr>
      <vt:lpstr>Genome of Europe  </vt:lpstr>
      <vt:lpstr>Federated European Infrastructure for intensive care units' (ICU) data</vt:lpstr>
      <vt:lpstr>Cloud IPCEI exploitation office  </vt:lpstr>
      <vt:lpstr>Coordination of AI sectorial testing and experimentation facilities  </vt:lpstr>
      <vt:lpstr>Support to Dissemination and exploitation</vt:lpstr>
      <vt:lpstr>Supporting the network of National contact points (NCPs)</vt:lpstr>
      <vt:lpstr>Developing citiverse  </vt:lpstr>
      <vt:lpstr>Highly secure collaborative platform for aeronautics and security industry</vt:lpstr>
      <vt:lpstr>Data Space for tourism</vt:lpstr>
      <vt:lpstr>Data Space for Cultural heritage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Engineering Enabling Technologies on the Further Development of Personalized Orthopedics</dc:title>
  <dc:creator>Miroslav Trajanovic</dc:creator>
  <cp:lastModifiedBy>Miroslav Trajanović</cp:lastModifiedBy>
  <cp:revision>34</cp:revision>
  <dcterms:created xsi:type="dcterms:W3CDTF">2023-06-10T14:32:14Z</dcterms:created>
  <dcterms:modified xsi:type="dcterms:W3CDTF">2023-10-12T11:05:30Z</dcterms:modified>
</cp:coreProperties>
</file>